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Aldrich"/>
      <p:regular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Didact Gothic"/>
      <p:regular r:id="rId56"/>
    </p:embeddedFont>
    <p:embeddedFont>
      <p:font typeface="PT Sans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  <p:embeddedFont>
      <p:font typeface="Century Gothic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14C527-2FEB-42E4-BB34-7FE14DFC0775}">
  <a:tblStyle styleId="{4F14C527-2FEB-42E4-BB34-7FE14DFC07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regular.fntdata"/><Relationship Id="rId47" Type="http://schemas.openxmlformats.org/officeDocument/2006/relationships/font" Target="fonts/Aldrich-regular.fntdata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5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7.xml"/><Relationship Id="rId66" Type="http://schemas.openxmlformats.org/officeDocument/2006/relationships/font" Target="fonts/CenturyGothic-bold.fntdata"/><Relationship Id="rId21" Type="http://schemas.openxmlformats.org/officeDocument/2006/relationships/slide" Target="slides/slide16.xml"/><Relationship Id="rId65" Type="http://schemas.openxmlformats.org/officeDocument/2006/relationships/font" Target="fonts/CenturyGothic-regular.fntdata"/><Relationship Id="rId24" Type="http://schemas.openxmlformats.org/officeDocument/2006/relationships/slide" Target="slides/slide19.xml"/><Relationship Id="rId68" Type="http://schemas.openxmlformats.org/officeDocument/2006/relationships/font" Target="fonts/CenturyGothic-boldItalic.fntdata"/><Relationship Id="rId23" Type="http://schemas.openxmlformats.org/officeDocument/2006/relationships/slide" Target="slides/slide18.xml"/><Relationship Id="rId67" Type="http://schemas.openxmlformats.org/officeDocument/2006/relationships/font" Target="fonts/CenturyGothic-italic.fntdata"/><Relationship Id="rId60" Type="http://schemas.openxmlformats.org/officeDocument/2006/relationships/font" Target="fonts/PT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PTSans-regular.fntdata"/><Relationship Id="rId12" Type="http://schemas.openxmlformats.org/officeDocument/2006/relationships/slide" Target="slides/slide7.xml"/><Relationship Id="rId56" Type="http://schemas.openxmlformats.org/officeDocument/2006/relationships/font" Target="fonts/DidactGothic-regular.fntdata"/><Relationship Id="rId15" Type="http://schemas.openxmlformats.org/officeDocument/2006/relationships/slide" Target="slides/slide10.xml"/><Relationship Id="rId59" Type="http://schemas.openxmlformats.org/officeDocument/2006/relationships/font" Target="fonts/PTSans-italic.fntdata"/><Relationship Id="rId14" Type="http://schemas.openxmlformats.org/officeDocument/2006/relationships/slide" Target="slides/slide9.xml"/><Relationship Id="rId58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3de5052a6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53de5052a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170c5892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170c5892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15dd864d62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15dd864d62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de35da046e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de35da046e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15dd864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15dd864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170c5892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170c5892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de35da046e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de35da046e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15dd864d62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15dd864d62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170f2307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170f2307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170f2307b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170f2307b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170f2307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170f2307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a71291a82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a71291a82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15dd864d62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15dd864d62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15dd864d62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15dd864d62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de35da046e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de35da046e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de35da04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de35da0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de35da046e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de35da046e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de35da046e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de35da046e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de35da046e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de35da046e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de35da046e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de35da046e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de35da046e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de35da046e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de35da046e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de35da046e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a71291a8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a71291a8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de35da04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1de35da04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0d21cc094a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0d21cc094a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15dd864d62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15dd864d62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15dd864d62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15dd864d62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de35da046e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de35da046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15dd864d62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15dd864d62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0d21cc094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0d21cc094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17fa845a3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17fa845a3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de35da046e_2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de35da046e_2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de35da046e_2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de35da046e_2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a745d1862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a745d1862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0d21cc094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10d21cc094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9fa85cf4fd_0_4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9fa85cf4fd_0_4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170c5892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170c5892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de2f05a8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de2f05a8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170c5892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170c5892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170c5892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170c5892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170c5892f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170c5892f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rect b="b" l="l" r="r" t="t"/>
              <a:pathLst>
                <a:path extrusionOk="0" h="4252" w="19743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rect b="b" l="l" r="r" t="t"/>
                <a:pathLst>
                  <a:path extrusionOk="0" h="134190" w="225135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rect b="b" l="l" r="r" t="t"/>
                <a:pathLst>
                  <a:path extrusionOk="0" h="134722" w="225626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rect b="b" l="l" r="r" t="t"/>
                <a:pathLst>
                  <a:path extrusionOk="0" h="15329" w="192313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rect b="b" l="l" r="r" t="t"/>
                <a:pathLst>
                  <a:path extrusionOk="0" h="82566" w="139504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rect b="b" l="l" r="r" t="t"/>
                <a:pathLst>
                  <a:path extrusionOk="0" h="77171" w="129776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rect b="b" l="l" r="r" t="t"/>
                <a:pathLst>
                  <a:path extrusionOk="0" h="26569" w="24526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rect b="b" l="l" r="r" t="t"/>
                <a:pathLst>
                  <a:path extrusionOk="0" h="19048" w="17046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rect b="b" l="l" r="r" t="t"/>
                <a:pathLst>
                  <a:path extrusionOk="0" h="15819" w="19907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rect b="b" l="l" r="r" t="t"/>
                <a:pathLst>
                  <a:path extrusionOk="0" h="14307" w="18027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rect b="b" l="l" r="r" t="t"/>
                <a:pathLst>
                  <a:path extrusionOk="0" h="12059" w="15493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rect b="b" l="l" r="r" t="t"/>
                <a:pathLst>
                  <a:path extrusionOk="0" h="12058" w="15696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rect b="b" l="l" r="r" t="t"/>
                <a:pathLst>
                  <a:path extrusionOk="0" h="18394" w="22809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rect b="b" l="l" r="r" t="t"/>
                <a:pathLst>
                  <a:path extrusionOk="0" h="16187" w="1586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rect b="b" l="l" r="r" t="t"/>
                <a:pathLst>
                  <a:path extrusionOk="0" h="16187" w="15861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rect b="b" l="l" r="r" t="t"/>
                <a:pathLst>
                  <a:path extrusionOk="0" h="19743" w="24157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2"/>
          <p:cNvSpPr txBox="1"/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2"/>
          <p:cNvSpPr txBox="1"/>
          <p:nvPr>
            <p:ph idx="1" type="subTitle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1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15" name="Google Shape;215;p11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11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20" name="Google Shape;220;p1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1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22" name="Google Shape;222;p1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4" name="Google Shape;224;p11"/>
          <p:cNvSpPr/>
          <p:nvPr/>
        </p:nvSpPr>
        <p:spPr>
          <a:xfrm flipH="1" rot="10800000">
            <a:off x="6388800" y="3636168"/>
            <a:ext cx="1611114" cy="1209957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 flipH="1" rot="10800000">
            <a:off x="5778850" y="3842942"/>
            <a:ext cx="1348069" cy="100435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 txBox="1"/>
          <p:nvPr>
            <p:ph hasCustomPrompt="1" type="title"/>
          </p:nvPr>
        </p:nvSpPr>
        <p:spPr>
          <a:xfrm>
            <a:off x="1057200" y="1106125"/>
            <a:ext cx="70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flipH="1" rot="10800000">
              <a:off x="8024650" y="24328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3" name="Google Shape;243;p13"/>
          <p:cNvSpPr txBox="1"/>
          <p:nvPr>
            <p:ph idx="1" type="subTitle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4" name="Google Shape;244;p13"/>
          <p:cNvSpPr txBox="1"/>
          <p:nvPr>
            <p:ph idx="2" type="subTitle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5" name="Google Shape;245;p13"/>
          <p:cNvSpPr txBox="1"/>
          <p:nvPr>
            <p:ph hasCustomPrompt="1"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/>
          <p:nvPr>
            <p:ph hasCustomPrompt="1" idx="3" type="title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/>
          <p:nvPr>
            <p:ph idx="4" type="subTitle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5" type="subTitle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49" name="Google Shape;249;p13"/>
          <p:cNvSpPr txBox="1"/>
          <p:nvPr>
            <p:ph idx="6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13"/>
          <p:cNvSpPr txBox="1"/>
          <p:nvPr>
            <p:ph idx="7" type="subTitle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idx="8" type="subTitle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hasCustomPrompt="1" idx="9" type="title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hasCustomPrompt="1" idx="13" type="title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idx="14" type="subTitle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5" name="Google Shape;255;p13"/>
          <p:cNvSpPr txBox="1"/>
          <p:nvPr>
            <p:ph idx="15" type="subTitle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3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flipH="1">
            <a:off x="333971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9" name="Google Shape;259;p14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flipH="1">
              <a:off x="70555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flipH="1">
              <a:off x="-9513" y="1762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14"/>
          <p:cNvSpPr txBox="1"/>
          <p:nvPr>
            <p:ph idx="2" type="title"/>
          </p:nvPr>
        </p:nvSpPr>
        <p:spPr>
          <a:xfrm>
            <a:off x="716613" y="277286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1" name="Google Shape;271;p14"/>
          <p:cNvSpPr txBox="1"/>
          <p:nvPr>
            <p:ph idx="1" type="subTitle"/>
          </p:nvPr>
        </p:nvSpPr>
        <p:spPr>
          <a:xfrm>
            <a:off x="717288" y="35056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3" type="title"/>
          </p:nvPr>
        </p:nvSpPr>
        <p:spPr>
          <a:xfrm>
            <a:off x="2644521" y="277286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3" name="Google Shape;273;p14"/>
          <p:cNvSpPr txBox="1"/>
          <p:nvPr>
            <p:ph idx="4" type="subTitle"/>
          </p:nvPr>
        </p:nvSpPr>
        <p:spPr>
          <a:xfrm>
            <a:off x="2645196" y="35056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4"/>
          <p:cNvSpPr txBox="1"/>
          <p:nvPr>
            <p:ph idx="5" type="title"/>
          </p:nvPr>
        </p:nvSpPr>
        <p:spPr>
          <a:xfrm>
            <a:off x="4572429" y="277286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5" name="Google Shape;275;p14"/>
          <p:cNvSpPr txBox="1"/>
          <p:nvPr>
            <p:ph idx="6" type="subTitle"/>
          </p:nvPr>
        </p:nvSpPr>
        <p:spPr>
          <a:xfrm>
            <a:off x="4573104" y="35056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7" type="title"/>
          </p:nvPr>
        </p:nvSpPr>
        <p:spPr>
          <a:xfrm>
            <a:off x="6500337" y="2772869"/>
            <a:ext cx="19257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8" type="subTitle"/>
          </p:nvPr>
        </p:nvSpPr>
        <p:spPr>
          <a:xfrm>
            <a:off x="6501012" y="3505638"/>
            <a:ext cx="1925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4"/>
          <p:cNvSpPr txBox="1"/>
          <p:nvPr>
            <p:ph hasCustomPrompt="1" idx="9" type="title"/>
          </p:nvPr>
        </p:nvSpPr>
        <p:spPr>
          <a:xfrm>
            <a:off x="716388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/>
          <p:nvPr>
            <p:ph hasCustomPrompt="1" idx="13" type="title"/>
          </p:nvPr>
        </p:nvSpPr>
        <p:spPr>
          <a:xfrm>
            <a:off x="2643696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4"/>
          <p:cNvSpPr txBox="1"/>
          <p:nvPr>
            <p:ph hasCustomPrompt="1" idx="14" type="title"/>
          </p:nvPr>
        </p:nvSpPr>
        <p:spPr>
          <a:xfrm>
            <a:off x="4571004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4"/>
          <p:cNvSpPr txBox="1"/>
          <p:nvPr>
            <p:ph hasCustomPrompt="1" idx="15" type="title"/>
          </p:nvPr>
        </p:nvSpPr>
        <p:spPr>
          <a:xfrm>
            <a:off x="6498312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5"/>
          <p:cNvGrpSpPr/>
          <p:nvPr/>
        </p:nvGrpSpPr>
        <p:grpSpPr>
          <a:xfrm flipH="1" rot="10800000">
            <a:off x="-28563" y="-28573"/>
            <a:ext cx="9216047" cy="5191135"/>
            <a:chOff x="-28563" y="-28573"/>
            <a:chExt cx="9216047" cy="5191135"/>
          </a:xfrm>
        </p:grpSpPr>
        <p:sp>
          <p:nvSpPr>
            <p:cNvPr id="284" name="Google Shape;284;p15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7132742" y="-28573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6426313" y="-1905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743298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-2856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-19038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799140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1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92" name="Google Shape;292;p1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" name="Google Shape;296;p15"/>
          <p:cNvSpPr txBox="1"/>
          <p:nvPr>
            <p:ph type="title"/>
          </p:nvPr>
        </p:nvSpPr>
        <p:spPr>
          <a:xfrm>
            <a:off x="3888375" y="906650"/>
            <a:ext cx="4320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4">
    <p:bg>
      <p:bgPr>
        <a:solidFill>
          <a:schemeClr val="accent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 rot="359553">
            <a:off x="3429351" y="733198"/>
            <a:ext cx="3773018" cy="23145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99" name="Google Shape;299;p16"/>
          <p:cNvGrpSpPr/>
          <p:nvPr/>
        </p:nvGrpSpPr>
        <p:grpSpPr>
          <a:xfrm>
            <a:off x="0" y="-95400"/>
            <a:ext cx="9144000" cy="5277000"/>
            <a:chOff x="0" y="-95400"/>
            <a:chExt cx="9144000" cy="5277000"/>
          </a:xfrm>
        </p:grpSpPr>
        <p:sp>
          <p:nvSpPr>
            <p:cNvPr id="300" name="Google Shape;300;p16"/>
            <p:cNvSpPr/>
            <p:nvPr/>
          </p:nvSpPr>
          <p:spPr>
            <a:xfrm>
              <a:off x="151475" y="85200"/>
              <a:ext cx="8868795" cy="4973079"/>
            </a:xfrm>
            <a:custGeom>
              <a:rect b="b" l="l" r="r" t="t"/>
              <a:pathLst>
                <a:path extrusionOk="0" h="160112" w="284644">
                  <a:moveTo>
                    <a:pt x="273218" y="5812"/>
                  </a:moveTo>
                  <a:cubicBezTo>
                    <a:pt x="276045" y="5812"/>
                    <a:pt x="278338" y="8105"/>
                    <a:pt x="278358" y="10932"/>
                  </a:cubicBezTo>
                  <a:lnTo>
                    <a:pt x="278358" y="149180"/>
                  </a:lnTo>
                  <a:cubicBezTo>
                    <a:pt x="278338" y="152007"/>
                    <a:pt x="276045" y="154300"/>
                    <a:pt x="273218" y="154320"/>
                  </a:cubicBezTo>
                  <a:lnTo>
                    <a:pt x="11426" y="154320"/>
                  </a:lnTo>
                  <a:cubicBezTo>
                    <a:pt x="8599" y="154300"/>
                    <a:pt x="6306" y="152007"/>
                    <a:pt x="6306" y="149180"/>
                  </a:cubicBezTo>
                  <a:lnTo>
                    <a:pt x="6306" y="10932"/>
                  </a:lnTo>
                  <a:cubicBezTo>
                    <a:pt x="6306" y="8105"/>
                    <a:pt x="8599" y="5812"/>
                    <a:pt x="11426" y="5812"/>
                  </a:cubicBezTo>
                  <a:close/>
                  <a:moveTo>
                    <a:pt x="1" y="1"/>
                  </a:moveTo>
                  <a:lnTo>
                    <a:pt x="1" y="160111"/>
                  </a:lnTo>
                  <a:lnTo>
                    <a:pt x="284644" y="160111"/>
                  </a:lnTo>
                  <a:lnTo>
                    <a:pt x="28464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miter lim="1976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0" y="-95400"/>
              <a:ext cx="9144000" cy="5277000"/>
            </a:xfrm>
            <a:prstGeom prst="frame">
              <a:avLst>
                <a:gd fmla="val 4225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6"/>
          <p:cNvGrpSpPr/>
          <p:nvPr/>
        </p:nvGrpSpPr>
        <p:grpSpPr>
          <a:xfrm>
            <a:off x="-36024" y="-23818"/>
            <a:ext cx="9216047" cy="5191135"/>
            <a:chOff x="-28563" y="-28573"/>
            <a:chExt cx="9216047" cy="5191135"/>
          </a:xfrm>
        </p:grpSpPr>
        <p:sp>
          <p:nvSpPr>
            <p:cNvPr id="303" name="Google Shape;303;p16"/>
            <p:cNvSpPr/>
            <p:nvPr/>
          </p:nvSpPr>
          <p:spPr>
            <a:xfrm>
              <a:off x="7132742" y="-28573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26313" y="-1905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743298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rot="10800000">
              <a:off x="-2856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>
              <a:off x="-19038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799140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10" name="Google Shape;310;p1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1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12" name="Google Shape;312;p1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bg>
      <p:bgPr>
        <a:solidFill>
          <a:schemeClr val="accen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7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316" name="Google Shape;316;p17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7"/>
          <p:cNvGrpSpPr/>
          <p:nvPr/>
        </p:nvGrpSpPr>
        <p:grpSpPr>
          <a:xfrm flipH="1" rot="10800000">
            <a:off x="304801" y="269300"/>
            <a:ext cx="8534303" cy="4605119"/>
            <a:chOff x="-9513" y="284925"/>
            <a:chExt cx="9036746" cy="4876238"/>
          </a:xfrm>
        </p:grpSpPr>
        <p:sp>
          <p:nvSpPr>
            <p:cNvPr id="319" name="Google Shape;319;p17"/>
            <p:cNvSpPr/>
            <p:nvPr/>
          </p:nvSpPr>
          <p:spPr>
            <a:xfrm>
              <a:off x="6729311" y="284925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743298" y="38964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 rot="10800000">
              <a:off x="-9513" y="999323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7831151" y="2833475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7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25" name="Google Shape;325;p1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1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9" name="Google Shape;329;p17"/>
          <p:cNvSpPr txBox="1"/>
          <p:nvPr>
            <p:ph type="ctrTitle"/>
          </p:nvPr>
        </p:nvSpPr>
        <p:spPr>
          <a:xfrm>
            <a:off x="3624263" y="1714500"/>
            <a:ext cx="4229100" cy="128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30" name="Google Shape;330;p17"/>
          <p:cNvSpPr txBox="1"/>
          <p:nvPr>
            <p:ph idx="1" type="subTitle"/>
          </p:nvPr>
        </p:nvSpPr>
        <p:spPr>
          <a:xfrm>
            <a:off x="3624263" y="3095225"/>
            <a:ext cx="4229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17">
            <a:hlinkClick action="ppaction://hlinksldjump" r:id="rId2"/>
          </p:cNvPr>
          <p:cNvSpPr txBox="1"/>
          <p:nvPr>
            <p:ph hasCustomPrompt="1" idx="2" type="title"/>
          </p:nvPr>
        </p:nvSpPr>
        <p:spPr>
          <a:xfrm>
            <a:off x="1145775" y="1714500"/>
            <a:ext cx="22044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bg>
      <p:bgPr>
        <a:solidFill>
          <a:schemeClr val="accent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334" name="Google Shape;334;p1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18"/>
          <p:cNvGrpSpPr/>
          <p:nvPr/>
        </p:nvGrpSpPr>
        <p:grpSpPr>
          <a:xfrm rot="10800000">
            <a:off x="304801" y="269300"/>
            <a:ext cx="8534303" cy="4605119"/>
            <a:chOff x="-9513" y="284925"/>
            <a:chExt cx="9036746" cy="4876238"/>
          </a:xfrm>
        </p:grpSpPr>
        <p:sp>
          <p:nvSpPr>
            <p:cNvPr id="337" name="Google Shape;337;p18"/>
            <p:cNvSpPr/>
            <p:nvPr/>
          </p:nvSpPr>
          <p:spPr>
            <a:xfrm>
              <a:off x="6729311" y="284925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43298" y="38964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10800000">
              <a:off x="-9513" y="999323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831151" y="2833475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43" name="Google Shape;343;p1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1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45" name="Google Shape;345;p1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7" name="Google Shape;347;p18"/>
          <p:cNvSpPr txBox="1"/>
          <p:nvPr>
            <p:ph type="ctrTitle"/>
          </p:nvPr>
        </p:nvSpPr>
        <p:spPr>
          <a:xfrm flipH="1">
            <a:off x="1290638" y="1714500"/>
            <a:ext cx="4229100" cy="128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18"/>
          <p:cNvSpPr txBox="1"/>
          <p:nvPr>
            <p:ph idx="1" type="subTitle"/>
          </p:nvPr>
        </p:nvSpPr>
        <p:spPr>
          <a:xfrm flipH="1">
            <a:off x="1290638" y="3095225"/>
            <a:ext cx="4229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18"/>
          <p:cNvSpPr txBox="1"/>
          <p:nvPr>
            <p:ph hasCustomPrompt="1" idx="2" type="title"/>
          </p:nvPr>
        </p:nvSpPr>
        <p:spPr>
          <a:xfrm flipH="1">
            <a:off x="5938763" y="171450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 flipH="1" rot="10800000">
            <a:off x="3486150" y="579300"/>
            <a:ext cx="49929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354" name="Google Shape;354;p19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9"/>
          <p:cNvSpPr/>
          <p:nvPr/>
        </p:nvSpPr>
        <p:spPr>
          <a:xfrm flipH="1" rot="10800000">
            <a:off x="661175" y="576000"/>
            <a:ext cx="2682000" cy="3986700"/>
          </a:xfrm>
          <a:prstGeom prst="roundRect">
            <a:avLst>
              <a:gd fmla="val 6245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19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60" name="Google Shape;360;p1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" name="Google Shape;361;p1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62" name="Google Shape;362;p1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4" name="Google Shape;364;p19"/>
          <p:cNvSpPr txBox="1"/>
          <p:nvPr>
            <p:ph type="ctrTitle"/>
          </p:nvPr>
        </p:nvSpPr>
        <p:spPr>
          <a:xfrm>
            <a:off x="4302700" y="1714500"/>
            <a:ext cx="33741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5" name="Google Shape;365;p19"/>
          <p:cNvSpPr txBox="1"/>
          <p:nvPr>
            <p:ph idx="1" type="subTitle"/>
          </p:nvPr>
        </p:nvSpPr>
        <p:spPr>
          <a:xfrm>
            <a:off x="4302700" y="3095225"/>
            <a:ext cx="28620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6" name="Google Shape;366;p19"/>
          <p:cNvSpPr txBox="1"/>
          <p:nvPr>
            <p:ph hasCustomPrompt="1" idx="2" type="title"/>
          </p:nvPr>
        </p:nvSpPr>
        <p:spPr>
          <a:xfrm>
            <a:off x="1044875" y="171450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2_1_1_1">
    <p:bg>
      <p:bgPr>
        <a:solidFill>
          <a:schemeClr val="accen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 rot="10800000">
            <a:off x="661175" y="579300"/>
            <a:ext cx="49929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/>
          <p:nvPr/>
        </p:nvSpPr>
        <p:spPr>
          <a:xfrm rot="10800000">
            <a:off x="5797050" y="576000"/>
            <a:ext cx="2682000" cy="3986700"/>
          </a:xfrm>
          <a:prstGeom prst="roundRect">
            <a:avLst>
              <a:gd fmla="val 6245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"/>
          <p:cNvSpPr/>
          <p:nvPr/>
        </p:nvSpPr>
        <p:spPr>
          <a:xfrm flipH="1">
            <a:off x="947000" y="582184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"/>
          <p:cNvSpPr/>
          <p:nvPr/>
        </p:nvSpPr>
        <p:spPr>
          <a:xfrm flipH="1">
            <a:off x="1535518" y="581128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20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74" name="Google Shape;374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76" name="Google Shape;376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8" name="Google Shape;378;p20"/>
          <p:cNvSpPr/>
          <p:nvPr/>
        </p:nvSpPr>
        <p:spPr>
          <a:xfrm flipH="1" rot="10800000">
            <a:off x="7229737" y="3750528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"/>
          <p:cNvSpPr/>
          <p:nvPr/>
        </p:nvSpPr>
        <p:spPr>
          <a:xfrm flipH="1" rot="10800000">
            <a:off x="6865888" y="3930834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"/>
          <p:cNvSpPr txBox="1"/>
          <p:nvPr>
            <p:ph type="ctrTitle"/>
          </p:nvPr>
        </p:nvSpPr>
        <p:spPr>
          <a:xfrm flipH="1">
            <a:off x="1468375" y="1714500"/>
            <a:ext cx="33726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81" name="Google Shape;381;p20"/>
          <p:cNvSpPr txBox="1"/>
          <p:nvPr>
            <p:ph idx="1" type="subTitle"/>
          </p:nvPr>
        </p:nvSpPr>
        <p:spPr>
          <a:xfrm flipH="1">
            <a:off x="1975675" y="3095225"/>
            <a:ext cx="2865300" cy="5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2" name="Google Shape;382;p20"/>
          <p:cNvSpPr txBox="1"/>
          <p:nvPr>
            <p:ph hasCustomPrompt="1" idx="2" type="title"/>
          </p:nvPr>
        </p:nvSpPr>
        <p:spPr>
          <a:xfrm flipH="1">
            <a:off x="6180750" y="171450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" name="Google Shape;110;p3"/>
          <p:cNvSpPr txBox="1"/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3"/>
          <p:cNvSpPr txBox="1"/>
          <p:nvPr>
            <p:ph hasCustomPrompt="1"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 flipH="1" rot="10800000">
            <a:off x="6426313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"/>
          <p:cNvSpPr/>
          <p:nvPr/>
        </p:nvSpPr>
        <p:spPr>
          <a:xfrm flipH="1" rot="10800000">
            <a:off x="7972352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92" name="Google Shape;392;p2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2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2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7" name="Google Shape;397;p21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398" name="Google Shape;398;p2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99" name="Google Shape;399;p2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2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2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04" name="Google Shape;404;p2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2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06" name="Google Shape;406;p2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8" name="Google Shape;408;p22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10" name="Google Shape;410;p22"/>
          <p:cNvGrpSpPr/>
          <p:nvPr/>
        </p:nvGrpSpPr>
        <p:grpSpPr>
          <a:xfrm rot="-1197195">
            <a:off x="29343" y="2304796"/>
            <a:ext cx="1386120" cy="2705624"/>
            <a:chOff x="409722" y="228600"/>
            <a:chExt cx="1385931" cy="2705253"/>
          </a:xfrm>
        </p:grpSpPr>
        <p:grpSp>
          <p:nvGrpSpPr>
            <p:cNvPr id="411" name="Google Shape;411;p2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2"/>
          <p:cNvGrpSpPr/>
          <p:nvPr/>
        </p:nvGrpSpPr>
        <p:grpSpPr>
          <a:xfrm flipH="1" rot="10800000">
            <a:off x="-9513" y="402390"/>
            <a:ext cx="9177947" cy="4737094"/>
            <a:chOff x="-9513" y="2"/>
            <a:chExt cx="9177947" cy="4737094"/>
          </a:xfrm>
        </p:grpSpPr>
        <p:sp>
          <p:nvSpPr>
            <p:cNvPr id="416" name="Google Shape;416;p22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1" name="Google Shape;421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5" name="Google Shape;425;p23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23"/>
          <p:cNvSpPr/>
          <p:nvPr/>
        </p:nvSpPr>
        <p:spPr>
          <a:xfrm>
            <a:off x="7132742" y="2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426313" y="-6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>
            <a:off x="743298" y="387877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 rot="10800000">
            <a:off x="-9513" y="3652041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"/>
          <p:cNvSpPr/>
          <p:nvPr/>
        </p:nvSpPr>
        <p:spPr>
          <a:xfrm rot="10800000">
            <a:off x="-9513" y="2774418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7972352" y="1381124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3"/>
          <p:cNvGrpSpPr/>
          <p:nvPr/>
        </p:nvGrpSpPr>
        <p:grpSpPr>
          <a:xfrm rot="-10461571">
            <a:off x="7728496" y="1975226"/>
            <a:ext cx="1386128" cy="2705639"/>
            <a:chOff x="409722" y="228600"/>
            <a:chExt cx="1385931" cy="2705253"/>
          </a:xfrm>
        </p:grpSpPr>
        <p:grpSp>
          <p:nvGrpSpPr>
            <p:cNvPr id="434" name="Google Shape;434;p2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35" name="Google Shape;435;p2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2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4">
    <p:bg>
      <p:bgPr>
        <a:solidFill>
          <a:schemeClr val="accent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/>
          <p:nvPr>
            <p:ph idx="1" type="body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40" name="Google Shape;440;p24"/>
          <p:cNvSpPr txBox="1"/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1" name="Google Shape;441;p24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442" name="Google Shape;442;p2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4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459" name="Google Shape;459;p2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2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3" name="Google Shape;463;p24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bg>
      <p:bgPr>
        <a:solidFill>
          <a:schemeClr val="accen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5"/>
          <p:cNvGrpSpPr/>
          <p:nvPr/>
        </p:nvGrpSpPr>
        <p:grpSpPr>
          <a:xfrm flipH="1" rot="10800000"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66" name="Google Shape;466;p2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>
            <a:off x="5880236" y="299000"/>
            <a:ext cx="2221064" cy="1202094"/>
            <a:chOff x="1289186" y="298550"/>
            <a:chExt cx="2221064" cy="1202094"/>
          </a:xfrm>
        </p:grpSpPr>
        <p:sp>
          <p:nvSpPr>
            <p:cNvPr id="471" name="Google Shape;471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74" name="Google Shape;474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" name="Google Shape;478;p25"/>
          <p:cNvSpPr txBox="1"/>
          <p:nvPr>
            <p:ph type="title"/>
          </p:nvPr>
        </p:nvSpPr>
        <p:spPr>
          <a:xfrm>
            <a:off x="2135550" y="1379600"/>
            <a:ext cx="4872900" cy="16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25"/>
          <p:cNvSpPr txBox="1"/>
          <p:nvPr>
            <p:ph idx="1" type="subTitle"/>
          </p:nvPr>
        </p:nvSpPr>
        <p:spPr>
          <a:xfrm>
            <a:off x="2135550" y="29630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6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482" name="Google Shape;482;p2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26"/>
          <p:cNvGrpSpPr/>
          <p:nvPr/>
        </p:nvGrpSpPr>
        <p:grpSpPr>
          <a:xfrm flipH="1">
            <a:off x="4296335" y="75177"/>
            <a:ext cx="581170" cy="125403"/>
            <a:chOff x="4685288" y="186288"/>
            <a:chExt cx="419375" cy="90485"/>
          </a:xfrm>
        </p:grpSpPr>
        <p:sp>
          <p:nvSpPr>
            <p:cNvPr id="490" name="Google Shape;490;p2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" name="Google Shape;491;p2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92" name="Google Shape;492;p2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4" name="Google Shape;494;p26"/>
          <p:cNvSpPr txBox="1"/>
          <p:nvPr>
            <p:ph type="title"/>
          </p:nvPr>
        </p:nvSpPr>
        <p:spPr>
          <a:xfrm>
            <a:off x="2724150" y="1291488"/>
            <a:ext cx="3695700" cy="6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26"/>
          <p:cNvSpPr txBox="1"/>
          <p:nvPr>
            <p:ph idx="1" type="subTitle"/>
          </p:nvPr>
        </p:nvSpPr>
        <p:spPr>
          <a:xfrm>
            <a:off x="2724150" y="2042113"/>
            <a:ext cx="3695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_1">
    <p:bg>
      <p:bgPr>
        <a:solidFill>
          <a:schemeClr val="accen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/>
          <p:nvPr>
            <p:ph idx="1" type="body"/>
          </p:nvPr>
        </p:nvSpPr>
        <p:spPr>
          <a:xfrm>
            <a:off x="720000" y="1157450"/>
            <a:ext cx="40902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6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8" name="Google Shape;498;p2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bg>
      <p:bgPr>
        <a:solidFill>
          <a:schemeClr val="accen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/>
          <p:nvPr>
            <p:ph type="title"/>
          </p:nvPr>
        </p:nvSpPr>
        <p:spPr>
          <a:xfrm>
            <a:off x="708175" y="982950"/>
            <a:ext cx="33090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1" name="Google Shape;501;p28"/>
          <p:cNvSpPr txBox="1"/>
          <p:nvPr>
            <p:ph idx="1" type="subTitle"/>
          </p:nvPr>
        </p:nvSpPr>
        <p:spPr>
          <a:xfrm>
            <a:off x="708175" y="3155850"/>
            <a:ext cx="3309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_1">
    <p:bg>
      <p:bgPr>
        <a:solidFill>
          <a:schemeClr val="accent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"/>
          <p:cNvSpPr txBox="1"/>
          <p:nvPr>
            <p:ph type="title"/>
          </p:nvPr>
        </p:nvSpPr>
        <p:spPr>
          <a:xfrm>
            <a:off x="720892" y="1507738"/>
            <a:ext cx="30798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1" type="subTitle"/>
          </p:nvPr>
        </p:nvSpPr>
        <p:spPr>
          <a:xfrm>
            <a:off x="720892" y="2631063"/>
            <a:ext cx="3079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5" name="Google Shape;505;p29"/>
          <p:cNvGrpSpPr/>
          <p:nvPr/>
        </p:nvGrpSpPr>
        <p:grpSpPr>
          <a:xfrm rot="5270711">
            <a:off x="1420376" y="-554645"/>
            <a:ext cx="1385941" cy="2705273"/>
            <a:chOff x="409722" y="228600"/>
            <a:chExt cx="1385931" cy="2705253"/>
          </a:xfrm>
        </p:grpSpPr>
        <p:grpSp>
          <p:nvGrpSpPr>
            <p:cNvPr id="506" name="Google Shape;506;p2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07" name="Google Shape;507;p2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2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_1_1">
    <p:bg>
      <p:bgPr>
        <a:solidFill>
          <a:schemeClr val="accent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 txBox="1"/>
          <p:nvPr>
            <p:ph type="title"/>
          </p:nvPr>
        </p:nvSpPr>
        <p:spPr>
          <a:xfrm>
            <a:off x="4590700" y="1502321"/>
            <a:ext cx="20421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30"/>
          <p:cNvSpPr txBox="1"/>
          <p:nvPr>
            <p:ph idx="1" type="subTitle"/>
          </p:nvPr>
        </p:nvSpPr>
        <p:spPr>
          <a:xfrm>
            <a:off x="4590692" y="2636479"/>
            <a:ext cx="30816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3" name="Google Shape;513;p30"/>
          <p:cNvGrpSpPr/>
          <p:nvPr/>
        </p:nvGrpSpPr>
        <p:grpSpPr>
          <a:xfrm flipH="1">
            <a:off x="7293739" y="564591"/>
            <a:ext cx="1385931" cy="2705253"/>
            <a:chOff x="409722" y="228600"/>
            <a:chExt cx="1385931" cy="2705253"/>
          </a:xfrm>
        </p:grpSpPr>
        <p:grpSp>
          <p:nvGrpSpPr>
            <p:cNvPr id="514" name="Google Shape;514;p30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15" name="Google Shape;515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" name="Google Shape;517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7_1_1_1">
    <p:bg>
      <p:bgPr>
        <a:solidFill>
          <a:schemeClr val="accen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"/>
          <p:cNvSpPr txBox="1"/>
          <p:nvPr>
            <p:ph idx="1" type="subTitle"/>
          </p:nvPr>
        </p:nvSpPr>
        <p:spPr>
          <a:xfrm>
            <a:off x="1576350" y="4171950"/>
            <a:ext cx="59913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3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1" name="Google Shape;521;p31"/>
          <p:cNvGrpSpPr/>
          <p:nvPr/>
        </p:nvGrpSpPr>
        <p:grpSpPr>
          <a:xfrm rot="10670711">
            <a:off x="7293742" y="564593"/>
            <a:ext cx="1385941" cy="2705273"/>
            <a:chOff x="409722" y="228600"/>
            <a:chExt cx="1385931" cy="2705253"/>
          </a:xfrm>
        </p:grpSpPr>
        <p:grpSp>
          <p:nvGrpSpPr>
            <p:cNvPr id="522" name="Google Shape;522;p3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23" name="Google Shape;523;p3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3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1"/>
          <p:cNvGrpSpPr/>
          <p:nvPr/>
        </p:nvGrpSpPr>
        <p:grpSpPr>
          <a:xfrm rot="-129289">
            <a:off x="464317" y="1717068"/>
            <a:ext cx="1385941" cy="2705273"/>
            <a:chOff x="409722" y="228600"/>
            <a:chExt cx="1385931" cy="2705253"/>
          </a:xfrm>
        </p:grpSpPr>
        <p:grpSp>
          <p:nvGrpSpPr>
            <p:cNvPr id="527" name="Google Shape;527;p3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28" name="Google Shape;528;p3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" name="Google Shape;530;p3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7_1_1_1_2">
    <p:bg>
      <p:bgPr>
        <a:solidFill>
          <a:schemeClr val="accent2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32"/>
          <p:cNvCxnSpPr/>
          <p:nvPr/>
        </p:nvCxnSpPr>
        <p:spPr>
          <a:xfrm rot="10800000">
            <a:off x="-123825" y="4171950"/>
            <a:ext cx="5791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2"/>
          <p:cNvSpPr txBox="1"/>
          <p:nvPr>
            <p:ph idx="1" type="subTitle"/>
          </p:nvPr>
        </p:nvSpPr>
        <p:spPr>
          <a:xfrm>
            <a:off x="5302455" y="2342755"/>
            <a:ext cx="29952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3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5" name="Google Shape;535;p32"/>
          <p:cNvGrpSpPr/>
          <p:nvPr/>
        </p:nvGrpSpPr>
        <p:grpSpPr>
          <a:xfrm>
            <a:off x="185862" y="2971418"/>
            <a:ext cx="898624" cy="1399943"/>
            <a:chOff x="1029350" y="2586825"/>
            <a:chExt cx="1127225" cy="1756075"/>
          </a:xfrm>
        </p:grpSpPr>
        <p:sp>
          <p:nvSpPr>
            <p:cNvPr id="536" name="Google Shape;536;p32"/>
            <p:cNvSpPr/>
            <p:nvPr/>
          </p:nvSpPr>
          <p:spPr>
            <a:xfrm>
              <a:off x="1293025" y="2586825"/>
              <a:ext cx="608900" cy="818625"/>
            </a:xfrm>
            <a:custGeom>
              <a:rect b="b" l="l" r="r" t="t"/>
              <a:pathLst>
                <a:path extrusionOk="0" h="32745" w="24356">
                  <a:moveTo>
                    <a:pt x="12925" y="0"/>
                  </a:moveTo>
                  <a:cubicBezTo>
                    <a:pt x="6916" y="0"/>
                    <a:pt x="1600" y="6659"/>
                    <a:pt x="816" y="15331"/>
                  </a:cubicBezTo>
                  <a:cubicBezTo>
                    <a:pt x="1" y="24385"/>
                    <a:pt x="4437" y="32126"/>
                    <a:pt x="10730" y="32715"/>
                  </a:cubicBezTo>
                  <a:cubicBezTo>
                    <a:pt x="10961" y="32735"/>
                    <a:pt x="11192" y="32745"/>
                    <a:pt x="11422" y="32745"/>
                  </a:cubicBezTo>
                  <a:cubicBezTo>
                    <a:pt x="17396" y="32745"/>
                    <a:pt x="22756" y="26043"/>
                    <a:pt x="23541" y="17368"/>
                  </a:cubicBezTo>
                  <a:cubicBezTo>
                    <a:pt x="24356" y="8360"/>
                    <a:pt x="19919" y="574"/>
                    <a:pt x="13627" y="30"/>
                  </a:cubicBezTo>
                  <a:cubicBezTo>
                    <a:pt x="13392" y="10"/>
                    <a:pt x="13158" y="0"/>
                    <a:pt x="129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484300" y="2596625"/>
              <a:ext cx="267100" cy="817125"/>
            </a:xfrm>
            <a:custGeom>
              <a:rect b="b" l="l" r="r" t="t"/>
              <a:pathLst>
                <a:path extrusionOk="0" h="32685" w="10684">
                  <a:moveTo>
                    <a:pt x="5931" y="1"/>
                  </a:moveTo>
                  <a:lnTo>
                    <a:pt x="4256" y="18742"/>
                  </a:lnTo>
                  <a:lnTo>
                    <a:pt x="408" y="12133"/>
                  </a:lnTo>
                  <a:lnTo>
                    <a:pt x="0" y="12585"/>
                  </a:lnTo>
                  <a:lnTo>
                    <a:pt x="4165" y="19783"/>
                  </a:lnTo>
                  <a:lnTo>
                    <a:pt x="3033" y="32639"/>
                  </a:lnTo>
                  <a:lnTo>
                    <a:pt x="3577" y="32685"/>
                  </a:lnTo>
                  <a:lnTo>
                    <a:pt x="4165" y="26121"/>
                  </a:lnTo>
                  <a:lnTo>
                    <a:pt x="4301" y="26302"/>
                  </a:lnTo>
                  <a:lnTo>
                    <a:pt x="10684" y="19285"/>
                  </a:lnTo>
                  <a:lnTo>
                    <a:pt x="10367" y="18742"/>
                  </a:lnTo>
                  <a:lnTo>
                    <a:pt x="4210" y="25442"/>
                  </a:lnTo>
                  <a:lnTo>
                    <a:pt x="4708" y="19964"/>
                  </a:lnTo>
                  <a:lnTo>
                    <a:pt x="4889" y="19783"/>
                  </a:lnTo>
                  <a:lnTo>
                    <a:pt x="4754" y="19557"/>
                  </a:lnTo>
                  <a:lnTo>
                    <a:pt x="6474" y="46"/>
                  </a:lnTo>
                  <a:lnTo>
                    <a:pt x="593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1089325" y="3411475"/>
              <a:ext cx="1067250" cy="931425"/>
            </a:xfrm>
            <a:custGeom>
              <a:rect b="b" l="l" r="r" t="t"/>
              <a:pathLst>
                <a:path extrusionOk="0" h="37257" w="42690">
                  <a:moveTo>
                    <a:pt x="21367" y="0"/>
                  </a:moveTo>
                  <a:cubicBezTo>
                    <a:pt x="9552" y="0"/>
                    <a:pt x="1" y="8330"/>
                    <a:pt x="1" y="18606"/>
                  </a:cubicBezTo>
                  <a:cubicBezTo>
                    <a:pt x="1" y="28882"/>
                    <a:pt x="9552" y="37257"/>
                    <a:pt x="21367" y="37257"/>
                  </a:cubicBezTo>
                  <a:cubicBezTo>
                    <a:pt x="33137" y="37257"/>
                    <a:pt x="42689" y="28882"/>
                    <a:pt x="42689" y="18606"/>
                  </a:cubicBezTo>
                  <a:cubicBezTo>
                    <a:pt x="42689" y="8330"/>
                    <a:pt x="33137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1316800" y="3456725"/>
              <a:ext cx="613425" cy="363325"/>
            </a:xfrm>
            <a:custGeom>
              <a:rect b="b" l="l" r="r" t="t"/>
              <a:pathLst>
                <a:path extrusionOk="0" h="14533" w="24537">
                  <a:moveTo>
                    <a:pt x="12268" y="1"/>
                  </a:moveTo>
                  <a:cubicBezTo>
                    <a:pt x="5478" y="1"/>
                    <a:pt x="1" y="3260"/>
                    <a:pt x="1" y="7289"/>
                  </a:cubicBezTo>
                  <a:cubicBezTo>
                    <a:pt x="1" y="11273"/>
                    <a:pt x="5478" y="14532"/>
                    <a:pt x="12268" y="14532"/>
                  </a:cubicBezTo>
                  <a:cubicBezTo>
                    <a:pt x="19014" y="14532"/>
                    <a:pt x="24536" y="11273"/>
                    <a:pt x="24536" y="7289"/>
                  </a:cubicBezTo>
                  <a:cubicBezTo>
                    <a:pt x="24536" y="3260"/>
                    <a:pt x="19014" y="1"/>
                    <a:pt x="1226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1029350" y="2977250"/>
              <a:ext cx="720925" cy="764525"/>
            </a:xfrm>
            <a:custGeom>
              <a:rect b="b" l="l" r="r" t="t"/>
              <a:pathLst>
                <a:path extrusionOk="0" h="30581" w="28837">
                  <a:moveTo>
                    <a:pt x="10477" y="0"/>
                  </a:moveTo>
                  <a:cubicBezTo>
                    <a:pt x="8956" y="0"/>
                    <a:pt x="7502" y="359"/>
                    <a:pt x="6202" y="1118"/>
                  </a:cubicBezTo>
                  <a:cubicBezTo>
                    <a:pt x="725" y="4286"/>
                    <a:pt x="0" y="13204"/>
                    <a:pt x="4572" y="21036"/>
                  </a:cubicBezTo>
                  <a:cubicBezTo>
                    <a:pt x="8010" y="26983"/>
                    <a:pt x="13509" y="30580"/>
                    <a:pt x="18335" y="30580"/>
                  </a:cubicBezTo>
                  <a:cubicBezTo>
                    <a:pt x="19865" y="30580"/>
                    <a:pt x="21327" y="30219"/>
                    <a:pt x="22635" y="29456"/>
                  </a:cubicBezTo>
                  <a:cubicBezTo>
                    <a:pt x="28112" y="26332"/>
                    <a:pt x="28837" y="17414"/>
                    <a:pt x="24310" y="9583"/>
                  </a:cubicBezTo>
                  <a:cubicBezTo>
                    <a:pt x="20832" y="3626"/>
                    <a:pt x="15311" y="0"/>
                    <a:pt x="104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1188925" y="3006300"/>
              <a:ext cx="423275" cy="715275"/>
            </a:xfrm>
            <a:custGeom>
              <a:rect b="b" l="l" r="r" t="t"/>
              <a:pathLst>
                <a:path extrusionOk="0" h="28611" w="16931">
                  <a:moveTo>
                    <a:pt x="453" y="1"/>
                  </a:moveTo>
                  <a:lnTo>
                    <a:pt x="0" y="272"/>
                  </a:lnTo>
                  <a:lnTo>
                    <a:pt x="9461" y="16569"/>
                  </a:lnTo>
                  <a:lnTo>
                    <a:pt x="2490" y="13355"/>
                  </a:lnTo>
                  <a:lnTo>
                    <a:pt x="2399" y="13989"/>
                  </a:lnTo>
                  <a:lnTo>
                    <a:pt x="10005" y="17475"/>
                  </a:lnTo>
                  <a:lnTo>
                    <a:pt x="16478" y="28611"/>
                  </a:lnTo>
                  <a:lnTo>
                    <a:pt x="16931" y="28339"/>
                  </a:lnTo>
                  <a:lnTo>
                    <a:pt x="13626" y="22635"/>
                  </a:lnTo>
                  <a:lnTo>
                    <a:pt x="13807" y="22726"/>
                  </a:lnTo>
                  <a:lnTo>
                    <a:pt x="14984" y="13265"/>
                  </a:lnTo>
                  <a:lnTo>
                    <a:pt x="14396" y="13038"/>
                  </a:lnTo>
                  <a:lnTo>
                    <a:pt x="13264" y="22047"/>
                  </a:lnTo>
                  <a:lnTo>
                    <a:pt x="10503" y="17294"/>
                  </a:lnTo>
                  <a:lnTo>
                    <a:pt x="10548" y="17067"/>
                  </a:lnTo>
                  <a:lnTo>
                    <a:pt x="10322" y="1693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497875" y="2904700"/>
              <a:ext cx="607775" cy="817750"/>
            </a:xfrm>
            <a:custGeom>
              <a:rect b="b" l="l" r="r" t="t"/>
              <a:pathLst>
                <a:path extrusionOk="0" h="32710" w="24311">
                  <a:moveTo>
                    <a:pt x="12875" y="1"/>
                  </a:moveTo>
                  <a:cubicBezTo>
                    <a:pt x="6883" y="1"/>
                    <a:pt x="1552" y="6688"/>
                    <a:pt x="770" y="15337"/>
                  </a:cubicBezTo>
                  <a:cubicBezTo>
                    <a:pt x="1" y="24345"/>
                    <a:pt x="4437" y="32132"/>
                    <a:pt x="10684" y="32675"/>
                  </a:cubicBezTo>
                  <a:cubicBezTo>
                    <a:pt x="10936" y="32698"/>
                    <a:pt x="11186" y="32710"/>
                    <a:pt x="11436" y="32710"/>
                  </a:cubicBezTo>
                  <a:cubicBezTo>
                    <a:pt x="17428" y="32710"/>
                    <a:pt x="22756" y="26022"/>
                    <a:pt x="23495" y="17374"/>
                  </a:cubicBezTo>
                  <a:cubicBezTo>
                    <a:pt x="24310" y="8365"/>
                    <a:pt x="19874" y="579"/>
                    <a:pt x="13627" y="36"/>
                  </a:cubicBezTo>
                  <a:cubicBezTo>
                    <a:pt x="13375" y="12"/>
                    <a:pt x="13124" y="1"/>
                    <a:pt x="128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688000" y="2913500"/>
              <a:ext cx="268250" cy="818275"/>
            </a:xfrm>
            <a:custGeom>
              <a:rect b="b" l="l" r="r" t="t"/>
              <a:pathLst>
                <a:path extrusionOk="0" h="32731" w="10730">
                  <a:moveTo>
                    <a:pt x="5976" y="1"/>
                  </a:moveTo>
                  <a:lnTo>
                    <a:pt x="4301" y="18787"/>
                  </a:lnTo>
                  <a:lnTo>
                    <a:pt x="453" y="12178"/>
                  </a:lnTo>
                  <a:lnTo>
                    <a:pt x="1" y="12631"/>
                  </a:lnTo>
                  <a:lnTo>
                    <a:pt x="4211" y="19829"/>
                  </a:lnTo>
                  <a:lnTo>
                    <a:pt x="3034" y="32685"/>
                  </a:lnTo>
                  <a:lnTo>
                    <a:pt x="3577" y="32730"/>
                  </a:lnTo>
                  <a:lnTo>
                    <a:pt x="4166" y="26121"/>
                  </a:lnTo>
                  <a:lnTo>
                    <a:pt x="4301" y="26347"/>
                  </a:lnTo>
                  <a:lnTo>
                    <a:pt x="10730" y="19285"/>
                  </a:lnTo>
                  <a:lnTo>
                    <a:pt x="10367" y="18787"/>
                  </a:lnTo>
                  <a:lnTo>
                    <a:pt x="4256" y="25487"/>
                  </a:lnTo>
                  <a:lnTo>
                    <a:pt x="4754" y="20010"/>
                  </a:lnTo>
                  <a:lnTo>
                    <a:pt x="4890" y="19829"/>
                  </a:lnTo>
                  <a:lnTo>
                    <a:pt x="4754" y="19602"/>
                  </a:lnTo>
                  <a:lnTo>
                    <a:pt x="6520" y="91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32"/>
          <p:cNvGrpSpPr/>
          <p:nvPr/>
        </p:nvGrpSpPr>
        <p:grpSpPr>
          <a:xfrm flipH="1" rot="4339236">
            <a:off x="6871105" y="3057801"/>
            <a:ext cx="1385973" cy="2705337"/>
            <a:chOff x="409722" y="228600"/>
            <a:chExt cx="1385931" cy="2705253"/>
          </a:xfrm>
        </p:grpSpPr>
        <p:grpSp>
          <p:nvGrpSpPr>
            <p:cNvPr id="545" name="Google Shape;545;p3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46" name="Google Shape;546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8" name="Google Shape;548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7_1_1_1_1">
    <p:bg>
      <p:bgPr>
        <a:solidFill>
          <a:schemeClr val="accen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3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551" name="Google Shape;551;p3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3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53" name="Google Shape;553;p3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5" name="Google Shape;555;p33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3"/>
          <p:cNvSpPr/>
          <p:nvPr/>
        </p:nvSpPr>
        <p:spPr>
          <a:xfrm>
            <a:off x="7132742" y="-24296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3"/>
          <p:cNvSpPr/>
          <p:nvPr/>
        </p:nvSpPr>
        <p:spPr>
          <a:xfrm flipH="1">
            <a:off x="-9513" y="40239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3"/>
          <p:cNvSpPr/>
          <p:nvPr/>
        </p:nvSpPr>
        <p:spPr>
          <a:xfrm>
            <a:off x="7972352" y="1356826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3"/>
          <p:cNvSpPr txBox="1"/>
          <p:nvPr>
            <p:ph type="title"/>
          </p:nvPr>
        </p:nvSpPr>
        <p:spPr>
          <a:xfrm>
            <a:off x="713163" y="3265075"/>
            <a:ext cx="77091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0" name="Google Shape;560;p33"/>
          <p:cNvSpPr txBox="1"/>
          <p:nvPr>
            <p:ph idx="1" type="subTitle"/>
          </p:nvPr>
        </p:nvSpPr>
        <p:spPr>
          <a:xfrm>
            <a:off x="713163" y="3877750"/>
            <a:ext cx="77091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accent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4"/>
          <p:cNvSpPr/>
          <p:nvPr/>
        </p:nvSpPr>
        <p:spPr>
          <a:xfrm flipH="1" rot="10800000">
            <a:off x="4671500" y="576000"/>
            <a:ext cx="3807600" cy="19005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4"/>
          <p:cNvSpPr/>
          <p:nvPr/>
        </p:nvSpPr>
        <p:spPr>
          <a:xfrm flipH="1" rot="10800000">
            <a:off x="4671500" y="2667000"/>
            <a:ext cx="3807600" cy="1895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4"/>
          <p:cNvSpPr/>
          <p:nvPr/>
        </p:nvSpPr>
        <p:spPr>
          <a:xfrm flipH="1" rot="10800000">
            <a:off x="661175" y="576000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34"/>
          <p:cNvGrpSpPr/>
          <p:nvPr/>
        </p:nvGrpSpPr>
        <p:grpSpPr>
          <a:xfrm>
            <a:off x="648492" y="562303"/>
            <a:ext cx="1664885" cy="1737662"/>
            <a:chOff x="674764" y="590653"/>
            <a:chExt cx="1664885" cy="1737662"/>
          </a:xfrm>
        </p:grpSpPr>
        <p:sp>
          <p:nvSpPr>
            <p:cNvPr id="567" name="Google Shape;567;p34"/>
            <p:cNvSpPr/>
            <p:nvPr/>
          </p:nvSpPr>
          <p:spPr>
            <a:xfrm flipH="1">
              <a:off x="947000" y="591709"/>
              <a:ext cx="1028800" cy="82064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flipH="1">
              <a:off x="1535518" y="590653"/>
              <a:ext cx="804131" cy="641399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 flipH="1">
              <a:off x="674764" y="1598807"/>
              <a:ext cx="768932" cy="729508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4"/>
          <p:cNvGrpSpPr/>
          <p:nvPr/>
        </p:nvGrpSpPr>
        <p:grpSpPr>
          <a:xfrm flipH="1" rot="10800000">
            <a:off x="6688203" y="2649749"/>
            <a:ext cx="1805174" cy="1083810"/>
            <a:chOff x="6659628" y="3464137"/>
            <a:chExt cx="1805174" cy="1083810"/>
          </a:xfrm>
        </p:grpSpPr>
        <p:sp>
          <p:nvSpPr>
            <p:cNvPr id="571" name="Google Shape;571;p34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 flipH="1" rot="10800000">
            <a:off x="6688203" y="559012"/>
            <a:ext cx="1805174" cy="1083810"/>
            <a:chOff x="6659628" y="3464137"/>
            <a:chExt cx="1805174" cy="1083810"/>
          </a:xfrm>
        </p:grpSpPr>
        <p:sp>
          <p:nvSpPr>
            <p:cNvPr id="574" name="Google Shape;574;p34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4"/>
          <p:cNvGrpSpPr/>
          <p:nvPr/>
        </p:nvGrpSpPr>
        <p:grpSpPr>
          <a:xfrm rot="10800000">
            <a:off x="2817889" y="2836934"/>
            <a:ext cx="1664885" cy="1737662"/>
            <a:chOff x="674764" y="590653"/>
            <a:chExt cx="1664885" cy="1737662"/>
          </a:xfrm>
        </p:grpSpPr>
        <p:sp>
          <p:nvSpPr>
            <p:cNvPr id="577" name="Google Shape;577;p34"/>
            <p:cNvSpPr/>
            <p:nvPr/>
          </p:nvSpPr>
          <p:spPr>
            <a:xfrm flipH="1">
              <a:off x="947000" y="591709"/>
              <a:ext cx="1028800" cy="82064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1535518" y="590653"/>
              <a:ext cx="804131" cy="641399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674764" y="1598807"/>
              <a:ext cx="768932" cy="729508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4"/>
          <p:cNvSpPr txBox="1"/>
          <p:nvPr>
            <p:ph type="title"/>
          </p:nvPr>
        </p:nvSpPr>
        <p:spPr>
          <a:xfrm>
            <a:off x="1256775" y="1958850"/>
            <a:ext cx="26109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1" name="Google Shape;581;p34"/>
          <p:cNvSpPr txBox="1"/>
          <p:nvPr>
            <p:ph idx="2" type="title"/>
          </p:nvPr>
        </p:nvSpPr>
        <p:spPr>
          <a:xfrm>
            <a:off x="4895850" y="2893326"/>
            <a:ext cx="331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2" name="Google Shape;582;p34"/>
          <p:cNvSpPr txBox="1"/>
          <p:nvPr>
            <p:ph idx="1" type="subTitle"/>
          </p:nvPr>
        </p:nvSpPr>
        <p:spPr>
          <a:xfrm>
            <a:off x="4895850" y="3409216"/>
            <a:ext cx="3314700" cy="9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3" type="title"/>
          </p:nvPr>
        </p:nvSpPr>
        <p:spPr>
          <a:xfrm>
            <a:off x="4895850" y="774284"/>
            <a:ext cx="331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4" name="Google Shape;584;p34"/>
          <p:cNvSpPr txBox="1"/>
          <p:nvPr>
            <p:ph idx="4" type="subTitle"/>
          </p:nvPr>
        </p:nvSpPr>
        <p:spPr>
          <a:xfrm>
            <a:off x="4895850" y="1292608"/>
            <a:ext cx="3314700" cy="9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5" name="Google Shape;585;p3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586" name="Google Shape;586;p3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3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88" name="Google Shape;588;p3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5"/>
          <p:cNvSpPr/>
          <p:nvPr/>
        </p:nvSpPr>
        <p:spPr>
          <a:xfrm rot="10800000">
            <a:off x="413925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 rot="10800000">
            <a:off x="1481819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5"/>
          <p:cNvSpPr/>
          <p:nvPr/>
        </p:nvSpPr>
        <p:spPr>
          <a:xfrm rot="10800000">
            <a:off x="6750722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8024650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8024650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5"/>
          <p:cNvSpPr/>
          <p:nvPr/>
        </p:nvSpPr>
        <p:spPr>
          <a:xfrm rot="10800000">
            <a:off x="-9513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3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599" name="Google Shape;599;p3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0" name="Google Shape;600;p3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601" name="Google Shape;601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3" name="Google Shape;603;p35"/>
          <p:cNvSpPr txBox="1"/>
          <p:nvPr>
            <p:ph idx="1" type="body"/>
          </p:nvPr>
        </p:nvSpPr>
        <p:spPr>
          <a:xfrm>
            <a:off x="1465050" y="1915549"/>
            <a:ext cx="27087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1465050" y="1507375"/>
            <a:ext cx="27087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2" type="body"/>
          </p:nvPr>
        </p:nvSpPr>
        <p:spPr>
          <a:xfrm>
            <a:off x="4970251" y="1915549"/>
            <a:ext cx="27087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06" name="Google Shape;606;p35"/>
          <p:cNvSpPr txBox="1"/>
          <p:nvPr>
            <p:ph idx="3" type="title"/>
          </p:nvPr>
        </p:nvSpPr>
        <p:spPr>
          <a:xfrm>
            <a:off x="4970250" y="1507375"/>
            <a:ext cx="27087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4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9">
    <p:bg>
      <p:bgPr>
        <a:solidFill>
          <a:schemeClr val="accent2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36"/>
          <p:cNvGrpSpPr/>
          <p:nvPr/>
        </p:nvGrpSpPr>
        <p:grpSpPr>
          <a:xfrm flipH="1">
            <a:off x="-449238" y="1854311"/>
            <a:ext cx="1628818" cy="3133826"/>
            <a:chOff x="1801099" y="1658647"/>
            <a:chExt cx="720652" cy="1386465"/>
          </a:xfrm>
        </p:grpSpPr>
        <p:sp>
          <p:nvSpPr>
            <p:cNvPr id="610" name="Google Shape;610;p36"/>
            <p:cNvSpPr/>
            <p:nvPr/>
          </p:nvSpPr>
          <p:spPr>
            <a:xfrm>
              <a:off x="1801099" y="3002886"/>
              <a:ext cx="720652" cy="17"/>
            </a:xfrm>
            <a:custGeom>
              <a:rect b="b" l="l" r="r" t="t"/>
              <a:pathLst>
                <a:path extrusionOk="0" fill="none" h="1" w="43224">
                  <a:moveTo>
                    <a:pt x="1" y="1"/>
                  </a:moveTo>
                  <a:lnTo>
                    <a:pt x="43223" y="1"/>
                  </a:ln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012001" y="2361972"/>
              <a:ext cx="451541" cy="683139"/>
            </a:xfrm>
            <a:custGeom>
              <a:rect b="b" l="l" r="r" t="t"/>
              <a:pathLst>
                <a:path extrusionOk="0" h="40974" w="27083">
                  <a:moveTo>
                    <a:pt x="4408" y="0"/>
                  </a:moveTo>
                  <a:cubicBezTo>
                    <a:pt x="4408" y="0"/>
                    <a:pt x="0" y="5928"/>
                    <a:pt x="0" y="15107"/>
                  </a:cubicBezTo>
                  <a:cubicBezTo>
                    <a:pt x="0" y="23983"/>
                    <a:pt x="6566" y="36475"/>
                    <a:pt x="8086" y="40974"/>
                  </a:cubicBezTo>
                  <a:lnTo>
                    <a:pt x="18998" y="40974"/>
                  </a:lnTo>
                  <a:cubicBezTo>
                    <a:pt x="19514" y="39484"/>
                    <a:pt x="20548" y="37113"/>
                    <a:pt x="21733" y="34317"/>
                  </a:cubicBezTo>
                  <a:cubicBezTo>
                    <a:pt x="24135" y="28603"/>
                    <a:pt x="27083" y="21065"/>
                    <a:pt x="27083" y="15107"/>
                  </a:cubicBezTo>
                  <a:cubicBezTo>
                    <a:pt x="27083" y="5897"/>
                    <a:pt x="22676" y="0"/>
                    <a:pt x="226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222249" y="2499054"/>
              <a:ext cx="240217" cy="539722"/>
            </a:xfrm>
            <a:custGeom>
              <a:rect b="b" l="l" r="r" t="t"/>
              <a:pathLst>
                <a:path extrusionOk="0" h="32372" w="14408">
                  <a:moveTo>
                    <a:pt x="13648" y="0"/>
                  </a:moveTo>
                  <a:lnTo>
                    <a:pt x="13648" y="0"/>
                  </a:lnTo>
                  <a:cubicBezTo>
                    <a:pt x="14043" y="3192"/>
                    <a:pt x="13861" y="6444"/>
                    <a:pt x="13162" y="9605"/>
                  </a:cubicBezTo>
                  <a:cubicBezTo>
                    <a:pt x="11855" y="15411"/>
                    <a:pt x="7295" y="22159"/>
                    <a:pt x="3709" y="27174"/>
                  </a:cubicBezTo>
                  <a:cubicBezTo>
                    <a:pt x="2219" y="29271"/>
                    <a:pt x="882" y="31065"/>
                    <a:pt x="0" y="32372"/>
                  </a:cubicBezTo>
                  <a:lnTo>
                    <a:pt x="6323" y="32372"/>
                  </a:lnTo>
                  <a:cubicBezTo>
                    <a:pt x="6839" y="30882"/>
                    <a:pt x="7873" y="28511"/>
                    <a:pt x="9058" y="25715"/>
                  </a:cubicBezTo>
                  <a:cubicBezTo>
                    <a:pt x="11460" y="20001"/>
                    <a:pt x="14408" y="12463"/>
                    <a:pt x="14408" y="6505"/>
                  </a:cubicBezTo>
                  <a:cubicBezTo>
                    <a:pt x="14408" y="4286"/>
                    <a:pt x="14165" y="2128"/>
                    <a:pt x="13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085986" y="2295589"/>
              <a:ext cx="304073" cy="96817"/>
            </a:xfrm>
            <a:custGeom>
              <a:rect b="b" l="l" r="r" t="t"/>
              <a:pathLst>
                <a:path extrusionOk="0" h="5807" w="18238">
                  <a:moveTo>
                    <a:pt x="0" y="1"/>
                  </a:moveTo>
                  <a:lnTo>
                    <a:pt x="0" y="4013"/>
                  </a:lnTo>
                  <a:cubicBezTo>
                    <a:pt x="0" y="4985"/>
                    <a:pt x="4073" y="5806"/>
                    <a:pt x="9119" y="5806"/>
                  </a:cubicBezTo>
                  <a:cubicBezTo>
                    <a:pt x="14134" y="5806"/>
                    <a:pt x="18238" y="4985"/>
                    <a:pt x="18238" y="4013"/>
                  </a:cubicBezTo>
                  <a:lnTo>
                    <a:pt x="18238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085469" y="2265182"/>
              <a:ext cx="304590" cy="60321"/>
            </a:xfrm>
            <a:custGeom>
              <a:rect b="b" l="l" r="r" t="t"/>
              <a:pathLst>
                <a:path extrusionOk="0" h="3618" w="18269">
                  <a:moveTo>
                    <a:pt x="9119" y="1"/>
                  </a:moveTo>
                  <a:cubicBezTo>
                    <a:pt x="4074" y="1"/>
                    <a:pt x="1" y="822"/>
                    <a:pt x="1" y="1825"/>
                  </a:cubicBezTo>
                  <a:cubicBezTo>
                    <a:pt x="1" y="2828"/>
                    <a:pt x="4074" y="3618"/>
                    <a:pt x="9119" y="3618"/>
                  </a:cubicBezTo>
                  <a:cubicBezTo>
                    <a:pt x="14165" y="3618"/>
                    <a:pt x="18269" y="2828"/>
                    <a:pt x="18269" y="1825"/>
                  </a:cubicBezTo>
                  <a:cubicBezTo>
                    <a:pt x="18269" y="822"/>
                    <a:pt x="14165" y="1"/>
                    <a:pt x="9119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106758" y="2273800"/>
              <a:ext cx="261508" cy="40564"/>
            </a:xfrm>
            <a:custGeom>
              <a:rect b="b" l="l" r="r" t="t"/>
              <a:pathLst>
                <a:path extrusionOk="0" h="2433" w="15685">
                  <a:moveTo>
                    <a:pt x="7842" y="1"/>
                  </a:moveTo>
                  <a:cubicBezTo>
                    <a:pt x="3526" y="1"/>
                    <a:pt x="0" y="578"/>
                    <a:pt x="0" y="1308"/>
                  </a:cubicBezTo>
                  <a:cubicBezTo>
                    <a:pt x="0" y="2037"/>
                    <a:pt x="3526" y="2432"/>
                    <a:pt x="7842" y="2432"/>
                  </a:cubicBezTo>
                  <a:cubicBezTo>
                    <a:pt x="12189" y="2432"/>
                    <a:pt x="15685" y="2037"/>
                    <a:pt x="15685" y="1308"/>
                  </a:cubicBezTo>
                  <a:cubicBezTo>
                    <a:pt x="15685" y="578"/>
                    <a:pt x="12189" y="1"/>
                    <a:pt x="78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085469" y="1852212"/>
              <a:ext cx="117091" cy="458644"/>
            </a:xfrm>
            <a:custGeom>
              <a:rect b="b" l="l" r="r" t="t"/>
              <a:pathLst>
                <a:path extrusionOk="0" fill="none" h="27509" w="7023">
                  <a:moveTo>
                    <a:pt x="1" y="0"/>
                  </a:moveTo>
                  <a:cubicBezTo>
                    <a:pt x="1" y="0"/>
                    <a:pt x="5958" y="12767"/>
                    <a:pt x="7022" y="27508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114860" y="2133949"/>
              <a:ext cx="70975" cy="46133"/>
            </a:xfrm>
            <a:custGeom>
              <a:rect b="b" l="l" r="r" t="t"/>
              <a:pathLst>
                <a:path extrusionOk="0" fill="none" h="2767" w="4257">
                  <a:moveTo>
                    <a:pt x="1" y="0"/>
                  </a:moveTo>
                  <a:lnTo>
                    <a:pt x="4256" y="2766"/>
                  </a:ln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099656" y="2119245"/>
              <a:ext cx="30427" cy="29927"/>
            </a:xfrm>
            <a:custGeom>
              <a:rect b="b" l="l" r="r" t="t"/>
              <a:pathLst>
                <a:path extrusionOk="0" h="1795" w="1825">
                  <a:moveTo>
                    <a:pt x="913" y="1"/>
                  </a:moveTo>
                  <a:cubicBezTo>
                    <a:pt x="396" y="1"/>
                    <a:pt x="1" y="396"/>
                    <a:pt x="1" y="882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825" y="1399"/>
                    <a:pt x="1825" y="882"/>
                  </a:cubicBezTo>
                  <a:cubicBezTo>
                    <a:pt x="1825" y="39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091554" y="2176510"/>
              <a:ext cx="73492" cy="131279"/>
            </a:xfrm>
            <a:custGeom>
              <a:rect b="b" l="l" r="r" t="t"/>
              <a:pathLst>
                <a:path extrusionOk="0" fill="none" h="7874" w="4408">
                  <a:moveTo>
                    <a:pt x="0" y="1"/>
                  </a:moveTo>
                  <a:cubicBezTo>
                    <a:pt x="0" y="1"/>
                    <a:pt x="3162" y="4864"/>
                    <a:pt x="4408" y="7873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039358" y="2206400"/>
              <a:ext cx="94283" cy="39547"/>
            </a:xfrm>
            <a:custGeom>
              <a:rect b="b" l="l" r="r" t="t"/>
              <a:pathLst>
                <a:path extrusionOk="0" fill="none" h="2372" w="5655">
                  <a:moveTo>
                    <a:pt x="1" y="1"/>
                  </a:moveTo>
                  <a:cubicBezTo>
                    <a:pt x="1" y="1"/>
                    <a:pt x="3891" y="1490"/>
                    <a:pt x="5654" y="2372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080918" y="2165874"/>
              <a:ext cx="21808" cy="21291"/>
            </a:xfrm>
            <a:custGeom>
              <a:rect b="b" l="l" r="r" t="t"/>
              <a:pathLst>
                <a:path extrusionOk="0" h="1277" w="1308">
                  <a:moveTo>
                    <a:pt x="638" y="0"/>
                  </a:moveTo>
                  <a:cubicBezTo>
                    <a:pt x="274" y="0"/>
                    <a:pt x="0" y="274"/>
                    <a:pt x="0" y="639"/>
                  </a:cubicBezTo>
                  <a:cubicBezTo>
                    <a:pt x="0" y="1003"/>
                    <a:pt x="274" y="1277"/>
                    <a:pt x="638" y="1277"/>
                  </a:cubicBezTo>
                  <a:cubicBezTo>
                    <a:pt x="1003" y="1277"/>
                    <a:pt x="1307" y="1003"/>
                    <a:pt x="1307" y="639"/>
                  </a:cubicBezTo>
                  <a:cubicBezTo>
                    <a:pt x="1307" y="274"/>
                    <a:pt x="1003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027205" y="2194247"/>
              <a:ext cx="24342" cy="24342"/>
            </a:xfrm>
            <a:custGeom>
              <a:rect b="b" l="l" r="r" t="t"/>
              <a:pathLst>
                <a:path extrusionOk="0" h="1460" w="1460">
                  <a:moveTo>
                    <a:pt x="730" y="0"/>
                  </a:moveTo>
                  <a:cubicBezTo>
                    <a:pt x="335" y="0"/>
                    <a:pt x="0" y="335"/>
                    <a:pt x="0" y="730"/>
                  </a:cubicBezTo>
                  <a:cubicBezTo>
                    <a:pt x="0" y="1155"/>
                    <a:pt x="335" y="1459"/>
                    <a:pt x="730" y="1459"/>
                  </a:cubicBezTo>
                  <a:cubicBezTo>
                    <a:pt x="1125" y="1459"/>
                    <a:pt x="1459" y="1155"/>
                    <a:pt x="1459" y="730"/>
                  </a:cubicBezTo>
                  <a:cubicBezTo>
                    <a:pt x="1459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255727" y="1670300"/>
              <a:ext cx="44616" cy="641074"/>
            </a:xfrm>
            <a:custGeom>
              <a:rect b="b" l="l" r="r" t="t"/>
              <a:pathLst>
                <a:path extrusionOk="0" fill="none" h="38451" w="2676">
                  <a:moveTo>
                    <a:pt x="2675" y="0"/>
                  </a:moveTo>
                  <a:cubicBezTo>
                    <a:pt x="2675" y="0"/>
                    <a:pt x="669" y="24590"/>
                    <a:pt x="1" y="38451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286635" y="1768091"/>
              <a:ext cx="63372" cy="72492"/>
            </a:xfrm>
            <a:custGeom>
              <a:rect b="b" l="l" r="r" t="t"/>
              <a:pathLst>
                <a:path extrusionOk="0" fill="none" h="4348" w="3801">
                  <a:moveTo>
                    <a:pt x="3800" y="1"/>
                  </a:moveTo>
                  <a:cubicBezTo>
                    <a:pt x="3800" y="1"/>
                    <a:pt x="1581" y="2463"/>
                    <a:pt x="1" y="4347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226337" y="1712360"/>
              <a:ext cx="63872" cy="85146"/>
            </a:xfrm>
            <a:custGeom>
              <a:rect b="b" l="l" r="r" t="t"/>
              <a:pathLst>
                <a:path extrusionOk="0" fill="none" h="5107" w="3831">
                  <a:moveTo>
                    <a:pt x="1" y="0"/>
                  </a:moveTo>
                  <a:cubicBezTo>
                    <a:pt x="1" y="0"/>
                    <a:pt x="2584" y="3465"/>
                    <a:pt x="3831" y="5107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276499" y="1863865"/>
              <a:ext cx="89715" cy="121142"/>
            </a:xfrm>
            <a:custGeom>
              <a:rect b="b" l="l" r="r" t="t"/>
              <a:pathLst>
                <a:path extrusionOk="0" fill="none" h="7266" w="5381">
                  <a:moveTo>
                    <a:pt x="5381" y="1"/>
                  </a:moveTo>
                  <a:cubicBezTo>
                    <a:pt x="5381" y="1"/>
                    <a:pt x="2220" y="4499"/>
                    <a:pt x="1" y="7265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217718" y="1984978"/>
              <a:ext cx="53735" cy="72992"/>
            </a:xfrm>
            <a:custGeom>
              <a:rect b="b" l="l" r="r" t="t"/>
              <a:pathLst>
                <a:path extrusionOk="0" fill="none" h="4378" w="3223">
                  <a:moveTo>
                    <a:pt x="1" y="0"/>
                  </a:moveTo>
                  <a:cubicBezTo>
                    <a:pt x="974" y="1550"/>
                    <a:pt x="2038" y="2979"/>
                    <a:pt x="3223" y="4377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263329" y="2135966"/>
              <a:ext cx="49167" cy="47150"/>
            </a:xfrm>
            <a:custGeom>
              <a:rect b="b" l="l" r="r" t="t"/>
              <a:pathLst>
                <a:path extrusionOk="0" fill="none" h="2828" w="2949">
                  <a:moveTo>
                    <a:pt x="2949" y="1"/>
                  </a:moveTo>
                  <a:cubicBezTo>
                    <a:pt x="2949" y="1"/>
                    <a:pt x="1004" y="1855"/>
                    <a:pt x="1" y="2828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304890" y="2115711"/>
              <a:ext cx="26359" cy="26359"/>
            </a:xfrm>
            <a:custGeom>
              <a:rect b="b" l="l" r="r" t="t"/>
              <a:pathLst>
                <a:path extrusionOk="0" h="1581" w="1581">
                  <a:moveTo>
                    <a:pt x="790" y="0"/>
                  </a:moveTo>
                  <a:cubicBezTo>
                    <a:pt x="365" y="0"/>
                    <a:pt x="0" y="335"/>
                    <a:pt x="0" y="790"/>
                  </a:cubicBezTo>
                  <a:cubicBezTo>
                    <a:pt x="0" y="1216"/>
                    <a:pt x="365" y="1581"/>
                    <a:pt x="790" y="1581"/>
                  </a:cubicBezTo>
                  <a:cubicBezTo>
                    <a:pt x="1216" y="1581"/>
                    <a:pt x="1581" y="1216"/>
                    <a:pt x="1581" y="790"/>
                  </a:cubicBezTo>
                  <a:cubicBezTo>
                    <a:pt x="1581" y="335"/>
                    <a:pt x="1216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204048" y="1971792"/>
              <a:ext cx="26876" cy="26376"/>
            </a:xfrm>
            <a:custGeom>
              <a:rect b="b" l="l" r="r" t="t"/>
              <a:pathLst>
                <a:path extrusionOk="0" h="158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581"/>
                    <a:pt x="821" y="1581"/>
                  </a:cubicBezTo>
                  <a:cubicBezTo>
                    <a:pt x="1247" y="1581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288669" y="1658647"/>
              <a:ext cx="23325" cy="23325"/>
            </a:xfrm>
            <a:custGeom>
              <a:rect b="b" l="l" r="r" t="t"/>
              <a:pathLst>
                <a:path extrusionOk="0" h="1399" w="1399">
                  <a:moveTo>
                    <a:pt x="699" y="0"/>
                  </a:moveTo>
                  <a:cubicBezTo>
                    <a:pt x="304" y="0"/>
                    <a:pt x="0" y="304"/>
                    <a:pt x="0" y="699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699"/>
                  </a:cubicBezTo>
                  <a:cubicBezTo>
                    <a:pt x="1399" y="30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214684" y="1700707"/>
              <a:ext cx="22825" cy="22808"/>
            </a:xfrm>
            <a:custGeom>
              <a:rect b="b" l="l" r="r" t="t"/>
              <a:pathLst>
                <a:path extrusionOk="0" h="1368" w="1369">
                  <a:moveTo>
                    <a:pt x="70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699"/>
                  </a:cubicBezTo>
                  <a:cubicBezTo>
                    <a:pt x="1368" y="304"/>
                    <a:pt x="1064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300322" y="2124313"/>
              <a:ext cx="136331" cy="183481"/>
            </a:xfrm>
            <a:custGeom>
              <a:rect b="b" l="l" r="r" t="t"/>
              <a:pathLst>
                <a:path extrusionOk="0" fill="none" h="11005" w="8177">
                  <a:moveTo>
                    <a:pt x="0" y="11004"/>
                  </a:moveTo>
                  <a:cubicBezTo>
                    <a:pt x="0" y="11004"/>
                    <a:pt x="4377" y="3466"/>
                    <a:pt x="8177" y="1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342882" y="2169925"/>
              <a:ext cx="8636" cy="58287"/>
            </a:xfrm>
            <a:custGeom>
              <a:rect b="b" l="l" r="r" t="t"/>
              <a:pathLst>
                <a:path extrusionOk="0" fill="none" h="3496" w="518">
                  <a:moveTo>
                    <a:pt x="1" y="0"/>
                  </a:moveTo>
                  <a:cubicBezTo>
                    <a:pt x="335" y="1125"/>
                    <a:pt x="517" y="2311"/>
                    <a:pt x="517" y="3496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380892" y="2171442"/>
              <a:ext cx="63356" cy="15722"/>
            </a:xfrm>
            <a:custGeom>
              <a:rect b="b" l="l" r="r" t="t"/>
              <a:pathLst>
                <a:path extrusionOk="0" fill="none" h="943" w="3800">
                  <a:moveTo>
                    <a:pt x="0" y="943"/>
                  </a:moveTo>
                  <a:cubicBezTo>
                    <a:pt x="0" y="943"/>
                    <a:pt x="2402" y="122"/>
                    <a:pt x="3800" y="1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329712" y="2148136"/>
              <a:ext cx="26876" cy="26876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791" y="1611"/>
                  </a:cubicBezTo>
                  <a:cubicBezTo>
                    <a:pt x="1247" y="1611"/>
                    <a:pt x="1611" y="1247"/>
                    <a:pt x="1611" y="821"/>
                  </a:cubicBezTo>
                  <a:cubicBezTo>
                    <a:pt x="1611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2440690" y="2158272"/>
              <a:ext cx="26359" cy="26359"/>
            </a:xfrm>
            <a:custGeom>
              <a:rect b="b" l="l" r="r" t="t"/>
              <a:pathLst>
                <a:path extrusionOk="0" h="1581" w="1581">
                  <a:moveTo>
                    <a:pt x="790" y="0"/>
                  </a:moveTo>
                  <a:cubicBezTo>
                    <a:pt x="334" y="0"/>
                    <a:pt x="0" y="365"/>
                    <a:pt x="0" y="791"/>
                  </a:cubicBezTo>
                  <a:cubicBezTo>
                    <a:pt x="0" y="1247"/>
                    <a:pt x="334" y="1581"/>
                    <a:pt x="790" y="1581"/>
                  </a:cubicBezTo>
                  <a:cubicBezTo>
                    <a:pt x="1216" y="1581"/>
                    <a:pt x="1581" y="1247"/>
                    <a:pt x="1581" y="791"/>
                  </a:cubicBezTo>
                  <a:cubicBezTo>
                    <a:pt x="1581" y="365"/>
                    <a:pt x="1216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433088" y="2102024"/>
              <a:ext cx="26359" cy="26876"/>
            </a:xfrm>
            <a:custGeom>
              <a:rect b="b" l="l" r="r" t="t"/>
              <a:pathLst>
                <a:path extrusionOk="0" h="1612" w="1581">
                  <a:moveTo>
                    <a:pt x="790" y="0"/>
                  </a:moveTo>
                  <a:cubicBezTo>
                    <a:pt x="335" y="0"/>
                    <a:pt x="0" y="365"/>
                    <a:pt x="0" y="791"/>
                  </a:cubicBezTo>
                  <a:cubicBezTo>
                    <a:pt x="0" y="1247"/>
                    <a:pt x="335" y="1611"/>
                    <a:pt x="790" y="1611"/>
                  </a:cubicBezTo>
                  <a:cubicBezTo>
                    <a:pt x="1216" y="1611"/>
                    <a:pt x="1581" y="1247"/>
                    <a:pt x="1581" y="791"/>
                  </a:cubicBezTo>
                  <a:cubicBezTo>
                    <a:pt x="1581" y="365"/>
                    <a:pt x="1216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36"/>
          <p:cNvSpPr/>
          <p:nvPr/>
        </p:nvSpPr>
        <p:spPr>
          <a:xfrm>
            <a:off x="6593100" y="2364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36"/>
          <p:cNvGrpSpPr/>
          <p:nvPr/>
        </p:nvGrpSpPr>
        <p:grpSpPr>
          <a:xfrm flipH="1" rot="3718461">
            <a:off x="7128169" y="2914922"/>
            <a:ext cx="1386029" cy="2705445"/>
            <a:chOff x="409722" y="228600"/>
            <a:chExt cx="1385931" cy="2705253"/>
          </a:xfrm>
        </p:grpSpPr>
        <p:grpSp>
          <p:nvGrpSpPr>
            <p:cNvPr id="641" name="Google Shape;641;p3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42" name="Google Shape;642;p3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4" name="Google Shape;644;p3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6" name="Google Shape;646;p36"/>
          <p:cNvSpPr txBox="1"/>
          <p:nvPr>
            <p:ph idx="1" type="body"/>
          </p:nvPr>
        </p:nvSpPr>
        <p:spPr>
          <a:xfrm>
            <a:off x="4566600" y="1285977"/>
            <a:ext cx="38589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7" name="Google Shape;647;p36"/>
          <p:cNvSpPr txBox="1"/>
          <p:nvPr>
            <p:ph idx="2" type="body"/>
          </p:nvPr>
        </p:nvSpPr>
        <p:spPr>
          <a:xfrm>
            <a:off x="718500" y="1285877"/>
            <a:ext cx="38400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7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650" name="Google Shape;650;p3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 flipH="1">
              <a:off x="399046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 flipH="1">
              <a:off x="1314444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 flipH="1" rot="10800000">
              <a:off x="8009700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37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657" name="Google Shape;657;p37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8" name="Google Shape;658;p37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659" name="Google Shape;659;p37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7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1" name="Google Shape;661;p37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662" name="Google Shape;662;p37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rect b="b" l="l" r="r" t="t"/>
                <a:pathLst>
                  <a:path extrusionOk="0" h="5440" w="5314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rect b="b" l="l" r="r" t="t"/>
                <a:pathLst>
                  <a:path extrusionOk="0" h="45114" w="1138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rect b="b" l="l" r="r" t="t"/>
                <a:pathLst>
                  <a:path extrusionOk="0" h="2708" w="356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37"/>
            <p:cNvSpPr/>
            <p:nvPr/>
          </p:nvSpPr>
          <p:spPr>
            <a:xfrm>
              <a:off x="7683774" y="926546"/>
              <a:ext cx="1629891" cy="217696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7"/>
          <p:cNvSpPr txBox="1"/>
          <p:nvPr>
            <p:ph idx="1" type="subTitle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67" name="Google Shape;667;p37"/>
          <p:cNvSpPr txBox="1"/>
          <p:nvPr>
            <p:ph idx="2" type="subTitle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68" name="Google Shape;668;p37"/>
          <p:cNvSpPr txBox="1"/>
          <p:nvPr>
            <p:ph idx="3" type="subTitle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4" type="subTitle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70" name="Google Shape;670;p37"/>
          <p:cNvSpPr txBox="1"/>
          <p:nvPr>
            <p:ph idx="5" type="subTitle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6" type="subTitle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72" name="Google Shape;672;p3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38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675" name="Google Shape;675;p3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 flipH="1">
              <a:off x="399046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 flipH="1">
              <a:off x="1314444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flipH="1" rot="10800000">
              <a:off x="8009700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0" name="Google Shape;680;p38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681" name="Google Shape;681;p38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2" name="Google Shape;682;p38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683" name="Google Shape;683;p38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8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5" name="Google Shape;685;p38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686" name="Google Shape;686;p38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rect b="b" l="l" r="r" t="t"/>
                <a:pathLst>
                  <a:path extrusionOk="0" h="5440" w="5314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rect b="b" l="l" r="r" t="t"/>
                <a:pathLst>
                  <a:path extrusionOk="0" h="45114" w="1138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rect b="b" l="l" r="r" t="t"/>
                <a:pathLst>
                  <a:path extrusionOk="0" h="2708" w="356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38"/>
            <p:cNvSpPr/>
            <p:nvPr/>
          </p:nvSpPr>
          <p:spPr>
            <a:xfrm>
              <a:off x="7683774" y="926546"/>
              <a:ext cx="1629891" cy="217696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3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2" type="title"/>
          </p:nvPr>
        </p:nvSpPr>
        <p:spPr>
          <a:xfrm>
            <a:off x="956140" y="2476038"/>
            <a:ext cx="2896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92" name="Google Shape;692;p38"/>
          <p:cNvSpPr txBox="1"/>
          <p:nvPr>
            <p:ph idx="1" type="subTitle"/>
          </p:nvPr>
        </p:nvSpPr>
        <p:spPr>
          <a:xfrm>
            <a:off x="956140" y="2871987"/>
            <a:ext cx="289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8"/>
          <p:cNvSpPr txBox="1"/>
          <p:nvPr>
            <p:ph idx="3" type="title"/>
          </p:nvPr>
        </p:nvSpPr>
        <p:spPr>
          <a:xfrm>
            <a:off x="956140" y="1340825"/>
            <a:ext cx="2896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94" name="Google Shape;694;p38"/>
          <p:cNvSpPr txBox="1"/>
          <p:nvPr>
            <p:ph idx="4" type="subTitle"/>
          </p:nvPr>
        </p:nvSpPr>
        <p:spPr>
          <a:xfrm>
            <a:off x="956140" y="1736725"/>
            <a:ext cx="289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38"/>
          <p:cNvSpPr txBox="1"/>
          <p:nvPr>
            <p:ph idx="5" type="title"/>
          </p:nvPr>
        </p:nvSpPr>
        <p:spPr>
          <a:xfrm>
            <a:off x="956140" y="3611250"/>
            <a:ext cx="2896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96" name="Google Shape;696;p38"/>
          <p:cNvSpPr txBox="1"/>
          <p:nvPr>
            <p:ph idx="6" type="subTitle"/>
          </p:nvPr>
        </p:nvSpPr>
        <p:spPr>
          <a:xfrm>
            <a:off x="956140" y="4007250"/>
            <a:ext cx="289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39"/>
          <p:cNvGrpSpPr/>
          <p:nvPr/>
        </p:nvGrpSpPr>
        <p:grpSpPr>
          <a:xfrm>
            <a:off x="-9513" y="2"/>
            <a:ext cx="9177947" cy="5143510"/>
            <a:chOff x="-9513" y="2"/>
            <a:chExt cx="9177947" cy="5143510"/>
          </a:xfrm>
        </p:grpSpPr>
        <p:sp>
          <p:nvSpPr>
            <p:cNvPr id="699" name="Google Shape;699;p3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3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05" name="Google Shape;705;p3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3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07" name="Google Shape;707;p3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9" name="Google Shape;709;p39"/>
          <p:cNvSpPr txBox="1"/>
          <p:nvPr>
            <p:ph idx="1" type="subTitle"/>
          </p:nvPr>
        </p:nvSpPr>
        <p:spPr>
          <a:xfrm>
            <a:off x="211776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562763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129786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2" name="Google Shape;712;p39"/>
          <p:cNvSpPr txBox="1"/>
          <p:nvPr>
            <p:ph idx="4" type="subTitle"/>
          </p:nvPr>
        </p:nvSpPr>
        <p:spPr>
          <a:xfrm>
            <a:off x="562763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5" type="subTitle"/>
          </p:nvPr>
        </p:nvSpPr>
        <p:spPr>
          <a:xfrm>
            <a:off x="211776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6" type="subTitle"/>
          </p:nvPr>
        </p:nvSpPr>
        <p:spPr>
          <a:xfrm>
            <a:off x="562763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7" type="subTitle"/>
          </p:nvPr>
        </p:nvSpPr>
        <p:spPr>
          <a:xfrm>
            <a:off x="129786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8" type="subTitle"/>
          </p:nvPr>
        </p:nvSpPr>
        <p:spPr>
          <a:xfrm>
            <a:off x="562763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8" name="Google Shape;718;p39"/>
          <p:cNvGrpSpPr/>
          <p:nvPr/>
        </p:nvGrpSpPr>
        <p:grpSpPr>
          <a:xfrm rot="10308110">
            <a:off x="7728626" y="741469"/>
            <a:ext cx="1385958" cy="2705306"/>
            <a:chOff x="409722" y="228600"/>
            <a:chExt cx="1385931" cy="2705253"/>
          </a:xfrm>
        </p:grpSpPr>
        <p:grpSp>
          <p:nvGrpSpPr>
            <p:cNvPr id="719" name="Google Shape;719;p3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20" name="Google Shape;720;p3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2" name="Google Shape;722;p3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39"/>
          <p:cNvGrpSpPr/>
          <p:nvPr/>
        </p:nvGrpSpPr>
        <p:grpSpPr>
          <a:xfrm rot="-2972274">
            <a:off x="538275" y="2810662"/>
            <a:ext cx="1386048" cy="2705483"/>
            <a:chOff x="409722" y="228600"/>
            <a:chExt cx="1385931" cy="2705253"/>
          </a:xfrm>
        </p:grpSpPr>
        <p:grpSp>
          <p:nvGrpSpPr>
            <p:cNvPr id="724" name="Google Shape;724;p3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25" name="Google Shape;725;p3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7" name="Google Shape;727;p3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0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730" name="Google Shape;730;p4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 flipH="1" rot="10800000">
              <a:off x="8024650" y="24328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4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38" name="Google Shape;738;p4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4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40" name="Google Shape;740;p4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2" name="Google Shape;742;p4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3" name="Google Shape;743;p40"/>
          <p:cNvSpPr txBox="1"/>
          <p:nvPr>
            <p:ph idx="2" type="title"/>
          </p:nvPr>
        </p:nvSpPr>
        <p:spPr>
          <a:xfrm>
            <a:off x="712511" y="162944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1" type="subTitle"/>
          </p:nvPr>
        </p:nvSpPr>
        <p:spPr>
          <a:xfrm>
            <a:off x="712511" y="34294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40"/>
          <p:cNvSpPr txBox="1"/>
          <p:nvPr>
            <p:ph idx="3" type="title"/>
          </p:nvPr>
        </p:nvSpPr>
        <p:spPr>
          <a:xfrm>
            <a:off x="2640569" y="1630277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4" type="subTitle"/>
          </p:nvPr>
        </p:nvSpPr>
        <p:spPr>
          <a:xfrm>
            <a:off x="2640569" y="3430175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4568627" y="1629463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4568627" y="3429450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40"/>
          <p:cNvSpPr txBox="1"/>
          <p:nvPr>
            <p:ph idx="7" type="title"/>
          </p:nvPr>
        </p:nvSpPr>
        <p:spPr>
          <a:xfrm>
            <a:off x="6505789" y="1630290"/>
            <a:ext cx="19257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6505789" y="3430179"/>
            <a:ext cx="1925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4675100" y="579312"/>
            <a:ext cx="38040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139" name="Google Shape;139;p5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5"/>
          <p:cNvSpPr/>
          <p:nvPr/>
        </p:nvSpPr>
        <p:spPr>
          <a:xfrm flipH="1" rot="10800000">
            <a:off x="661175" y="576012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674764" y="1598807"/>
            <a:ext cx="768932" cy="729508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6" name="Google Shape;146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" name="Google Shape;150;p5"/>
          <p:cNvGrpSpPr/>
          <p:nvPr/>
        </p:nvGrpSpPr>
        <p:grpSpPr>
          <a:xfrm flipH="1" rot="-10283466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1" name="Google Shape;151;p5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5" name="Google Shape;155;p5"/>
            <p:cNvSpPr/>
            <p:nvPr/>
          </p:nvSpPr>
          <p:spPr>
            <a:xfrm>
              <a:off x="3817855" y="1437512"/>
              <a:ext cx="541146" cy="1128254"/>
            </a:xfrm>
            <a:custGeom>
              <a:rect b="b" l="l" r="r" t="t"/>
              <a:pathLst>
                <a:path extrusionOk="0" h="59625" w="28598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789888" y="1403830"/>
              <a:ext cx="81102" cy="79229"/>
            </a:xfrm>
            <a:custGeom>
              <a:rect b="b" l="l" r="r" t="t"/>
              <a:pathLst>
                <a:path extrusionOk="0" h="4187" w="4286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985754" y="1615346"/>
              <a:ext cx="39378" cy="29898"/>
            </a:xfrm>
            <a:custGeom>
              <a:rect b="b" l="l" r="r" t="t"/>
              <a:pathLst>
                <a:path extrusionOk="0" h="1580" w="2081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 txBox="1"/>
          <p:nvPr>
            <p:ph idx="1" type="subTitle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5"/>
          <p:cNvSpPr txBox="1"/>
          <p:nvPr>
            <p:ph idx="2" type="subTitle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5"/>
          <p:cNvSpPr/>
          <p:nvPr/>
        </p:nvSpPr>
        <p:spPr>
          <a:xfrm>
            <a:off x="3757049" y="44949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 txBox="1"/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idx="3" type="title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41"/>
          <p:cNvGrpSpPr/>
          <p:nvPr/>
        </p:nvGrpSpPr>
        <p:grpSpPr>
          <a:xfrm flipH="1">
            <a:off x="-24431" y="-29154"/>
            <a:ext cx="9177970" cy="5191717"/>
            <a:chOff x="-9546" y="-29154"/>
            <a:chExt cx="9177970" cy="5191717"/>
          </a:xfrm>
        </p:grpSpPr>
        <p:sp>
          <p:nvSpPr>
            <p:cNvPr id="753" name="Google Shape;753;p4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068464" y="-29154"/>
              <a:ext cx="1600279" cy="119956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743289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 rot="10800000">
              <a:off x="-9546" y="3670090"/>
              <a:ext cx="1124791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60" name="Google Shape;760;p4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1" name="Google Shape;761;p4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62" name="Google Shape;762;p4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4" name="Google Shape;764;p41"/>
          <p:cNvSpPr txBox="1"/>
          <p:nvPr>
            <p:ph idx="1" type="subTitle"/>
          </p:nvPr>
        </p:nvSpPr>
        <p:spPr>
          <a:xfrm>
            <a:off x="6169696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5" name="Google Shape;765;p41"/>
          <p:cNvSpPr txBox="1"/>
          <p:nvPr>
            <p:ph idx="2" type="subTitle"/>
          </p:nvPr>
        </p:nvSpPr>
        <p:spPr>
          <a:xfrm>
            <a:off x="384588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66" name="Google Shape;766;p41"/>
          <p:cNvSpPr txBox="1"/>
          <p:nvPr>
            <p:ph idx="3" type="subTitle"/>
          </p:nvPr>
        </p:nvSpPr>
        <p:spPr>
          <a:xfrm>
            <a:off x="3438336" y="2165641"/>
            <a:ext cx="22677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7" name="Google Shape;767;p41"/>
          <p:cNvSpPr txBox="1"/>
          <p:nvPr>
            <p:ph idx="4" type="subTitle"/>
          </p:nvPr>
        </p:nvSpPr>
        <p:spPr>
          <a:xfrm>
            <a:off x="1116125" y="1858985"/>
            <a:ext cx="14526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68" name="Google Shape;768;p41"/>
          <p:cNvSpPr txBox="1"/>
          <p:nvPr>
            <p:ph idx="5" type="subTitle"/>
          </p:nvPr>
        </p:nvSpPr>
        <p:spPr>
          <a:xfrm>
            <a:off x="710525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9" name="Google Shape;769;p41"/>
          <p:cNvSpPr txBox="1"/>
          <p:nvPr>
            <p:ph idx="6" type="subTitle"/>
          </p:nvPr>
        </p:nvSpPr>
        <p:spPr>
          <a:xfrm>
            <a:off x="657529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0" name="Google Shape;770;p41"/>
          <p:cNvSpPr txBox="1"/>
          <p:nvPr>
            <p:ph idx="7" type="subTitle"/>
          </p:nvPr>
        </p:nvSpPr>
        <p:spPr>
          <a:xfrm>
            <a:off x="6169696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3440110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2" name="Google Shape;772;p41"/>
          <p:cNvSpPr txBox="1"/>
          <p:nvPr>
            <p:ph idx="9" type="subTitle"/>
          </p:nvPr>
        </p:nvSpPr>
        <p:spPr>
          <a:xfrm>
            <a:off x="710525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3" name="Google Shape;773;p41"/>
          <p:cNvSpPr txBox="1"/>
          <p:nvPr>
            <p:ph idx="13" type="subTitle"/>
          </p:nvPr>
        </p:nvSpPr>
        <p:spPr>
          <a:xfrm>
            <a:off x="384588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4" name="Google Shape;774;p41"/>
          <p:cNvSpPr txBox="1"/>
          <p:nvPr>
            <p:ph idx="14" type="subTitle"/>
          </p:nvPr>
        </p:nvSpPr>
        <p:spPr>
          <a:xfrm>
            <a:off x="1116125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5" name="Google Shape;775;p41"/>
          <p:cNvSpPr txBox="1"/>
          <p:nvPr>
            <p:ph idx="15" type="subTitle"/>
          </p:nvPr>
        </p:nvSpPr>
        <p:spPr>
          <a:xfrm>
            <a:off x="657529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6" name="Google Shape;776;p4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7" name="Google Shape;777;p41"/>
          <p:cNvGrpSpPr/>
          <p:nvPr/>
        </p:nvGrpSpPr>
        <p:grpSpPr>
          <a:xfrm rot="1877870">
            <a:off x="-80880" y="163153"/>
            <a:ext cx="1385966" cy="2705322"/>
            <a:chOff x="409722" y="228600"/>
            <a:chExt cx="1385931" cy="2705253"/>
          </a:xfrm>
        </p:grpSpPr>
        <p:grpSp>
          <p:nvGrpSpPr>
            <p:cNvPr id="778" name="Google Shape;778;p4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79" name="Google Shape;779;p4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1" name="Google Shape;781;p4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41"/>
          <p:cNvGrpSpPr/>
          <p:nvPr/>
        </p:nvGrpSpPr>
        <p:grpSpPr>
          <a:xfrm flipH="1" rot="128945">
            <a:off x="8148859" y="1763418"/>
            <a:ext cx="1385935" cy="2705263"/>
            <a:chOff x="409722" y="228600"/>
            <a:chExt cx="1385931" cy="2705253"/>
          </a:xfrm>
        </p:grpSpPr>
        <p:grpSp>
          <p:nvGrpSpPr>
            <p:cNvPr id="783" name="Google Shape;783;p4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84" name="Google Shape;784;p4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6" name="Google Shape;786;p4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42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789" name="Google Shape;789;p42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2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97" name="Google Shape;797;p4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8" name="Google Shape;798;p4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99" name="Google Shape;799;p4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1" name="Google Shape;801;p42"/>
          <p:cNvSpPr txBox="1"/>
          <p:nvPr>
            <p:ph hasCustomPrompt="1" type="title"/>
          </p:nvPr>
        </p:nvSpPr>
        <p:spPr>
          <a:xfrm>
            <a:off x="2518494" y="2069467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2" name="Google Shape;802;p42"/>
          <p:cNvSpPr txBox="1"/>
          <p:nvPr>
            <p:ph hasCustomPrompt="1" idx="2" type="title"/>
          </p:nvPr>
        </p:nvSpPr>
        <p:spPr>
          <a:xfrm>
            <a:off x="2268900" y="716920"/>
            <a:ext cx="46062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3" name="Google Shape;803;p42"/>
          <p:cNvSpPr txBox="1"/>
          <p:nvPr>
            <p:ph hasCustomPrompt="1" idx="3" type="title"/>
          </p:nvPr>
        </p:nvSpPr>
        <p:spPr>
          <a:xfrm>
            <a:off x="2518494" y="3422642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4" name="Google Shape;804;p42"/>
          <p:cNvSpPr txBox="1"/>
          <p:nvPr>
            <p:ph idx="1" type="subTitle"/>
          </p:nvPr>
        </p:nvSpPr>
        <p:spPr>
          <a:xfrm>
            <a:off x="2518507" y="271865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5" name="Google Shape;805;p42"/>
          <p:cNvSpPr txBox="1"/>
          <p:nvPr>
            <p:ph idx="4" type="subTitle"/>
          </p:nvPr>
        </p:nvSpPr>
        <p:spPr>
          <a:xfrm>
            <a:off x="2518507" y="136610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6" name="Google Shape;806;p42"/>
          <p:cNvSpPr txBox="1"/>
          <p:nvPr>
            <p:ph idx="5" type="subTitle"/>
          </p:nvPr>
        </p:nvSpPr>
        <p:spPr>
          <a:xfrm>
            <a:off x="2518493" y="4087430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43"/>
          <p:cNvGrpSpPr/>
          <p:nvPr/>
        </p:nvGrpSpPr>
        <p:grpSpPr>
          <a:xfrm flipH="1">
            <a:off x="348" y="-6"/>
            <a:ext cx="8806136" cy="5143519"/>
            <a:chOff x="362298" y="-6"/>
            <a:chExt cx="8806136" cy="5143519"/>
          </a:xfrm>
        </p:grpSpPr>
        <p:sp>
          <p:nvSpPr>
            <p:cNvPr id="810" name="Google Shape;810;p43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62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7972352" y="1076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43"/>
          <p:cNvSpPr/>
          <p:nvPr/>
        </p:nvSpPr>
        <p:spPr>
          <a:xfrm flipH="1" rot="10800000">
            <a:off x="7953723" y="1952624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4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16" name="Google Shape;816;p4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7" name="Google Shape;817;p4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18" name="Google Shape;818;p4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0" name="Google Shape;820;p43"/>
          <p:cNvSpPr txBox="1"/>
          <p:nvPr>
            <p:ph idx="1" type="subTitle"/>
          </p:nvPr>
        </p:nvSpPr>
        <p:spPr>
          <a:xfrm>
            <a:off x="1047800" y="384060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43"/>
          <p:cNvSpPr txBox="1"/>
          <p:nvPr>
            <p:ph idx="2" type="subTitle"/>
          </p:nvPr>
        </p:nvSpPr>
        <p:spPr>
          <a:xfrm>
            <a:off x="4818700" y="384060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3"/>
          <p:cNvSpPr txBox="1"/>
          <p:nvPr>
            <p:ph hasCustomPrompt="1" type="title"/>
          </p:nvPr>
        </p:nvSpPr>
        <p:spPr>
          <a:xfrm>
            <a:off x="4818700" y="3302925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3" name="Google Shape;823;p43"/>
          <p:cNvSpPr txBox="1"/>
          <p:nvPr>
            <p:ph hasCustomPrompt="1" idx="3" type="title"/>
          </p:nvPr>
        </p:nvSpPr>
        <p:spPr>
          <a:xfrm>
            <a:off x="1047800" y="3302925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3"/>
          <p:cNvSpPr txBox="1"/>
          <p:nvPr>
            <p:ph idx="4" type="subTitle"/>
          </p:nvPr>
        </p:nvSpPr>
        <p:spPr>
          <a:xfrm>
            <a:off x="1047800" y="216925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3"/>
          <p:cNvSpPr txBox="1"/>
          <p:nvPr>
            <p:ph idx="5" type="subTitle"/>
          </p:nvPr>
        </p:nvSpPr>
        <p:spPr>
          <a:xfrm>
            <a:off x="4818700" y="216925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3"/>
          <p:cNvSpPr txBox="1"/>
          <p:nvPr>
            <p:ph hasCustomPrompt="1" idx="6" type="title"/>
          </p:nvPr>
        </p:nvSpPr>
        <p:spPr>
          <a:xfrm>
            <a:off x="4818700" y="1636050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7" name="Google Shape;827;p43"/>
          <p:cNvSpPr txBox="1"/>
          <p:nvPr>
            <p:ph hasCustomPrompt="1" idx="7" type="title"/>
          </p:nvPr>
        </p:nvSpPr>
        <p:spPr>
          <a:xfrm>
            <a:off x="1047800" y="1636050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8" name="Google Shape;828;p43"/>
          <p:cNvSpPr txBox="1"/>
          <p:nvPr>
            <p:ph idx="8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4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4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" name="Google Shape;835;p4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36" name="Google Shape;836;p4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7" name="Google Shape;837;p4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38" name="Google Shape;838;p4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0" name="Google Shape;840;p4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1" name="Google Shape;841;p44"/>
          <p:cNvSpPr txBox="1"/>
          <p:nvPr>
            <p:ph idx="2" type="title"/>
          </p:nvPr>
        </p:nvSpPr>
        <p:spPr>
          <a:xfrm>
            <a:off x="720000" y="324772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44"/>
          <p:cNvSpPr txBox="1"/>
          <p:nvPr>
            <p:ph idx="1" type="subTitle"/>
          </p:nvPr>
        </p:nvSpPr>
        <p:spPr>
          <a:xfrm>
            <a:off x="720000" y="3638507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44"/>
          <p:cNvSpPr txBox="1"/>
          <p:nvPr>
            <p:ph idx="3" type="title"/>
          </p:nvPr>
        </p:nvSpPr>
        <p:spPr>
          <a:xfrm flipH="1">
            <a:off x="3403800" y="2193497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4" name="Google Shape;844;p44"/>
          <p:cNvSpPr txBox="1"/>
          <p:nvPr>
            <p:ph idx="4" type="subTitle"/>
          </p:nvPr>
        </p:nvSpPr>
        <p:spPr>
          <a:xfrm flipH="1">
            <a:off x="3403800" y="1405563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44"/>
          <p:cNvSpPr txBox="1"/>
          <p:nvPr>
            <p:ph idx="5" type="title"/>
          </p:nvPr>
        </p:nvSpPr>
        <p:spPr>
          <a:xfrm>
            <a:off x="6087600" y="324772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4"/>
          <p:cNvSpPr txBox="1"/>
          <p:nvPr>
            <p:ph idx="6" type="subTitle"/>
          </p:nvPr>
        </p:nvSpPr>
        <p:spPr>
          <a:xfrm>
            <a:off x="6087600" y="3638507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44"/>
          <p:cNvSpPr txBox="1"/>
          <p:nvPr>
            <p:ph hasCustomPrompt="1" idx="7" type="title"/>
          </p:nvPr>
        </p:nvSpPr>
        <p:spPr>
          <a:xfrm>
            <a:off x="1328550" y="18774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8" name="Google Shape;848;p44"/>
          <p:cNvSpPr txBox="1"/>
          <p:nvPr>
            <p:ph hasCustomPrompt="1" idx="8" type="title"/>
          </p:nvPr>
        </p:nvSpPr>
        <p:spPr>
          <a:xfrm flipH="1">
            <a:off x="4014650" y="3363244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9" name="Google Shape;849;p44"/>
          <p:cNvSpPr txBox="1"/>
          <p:nvPr>
            <p:ph hasCustomPrompt="1" idx="9" type="title"/>
          </p:nvPr>
        </p:nvSpPr>
        <p:spPr>
          <a:xfrm>
            <a:off x="6711300" y="1877400"/>
            <a:ext cx="10890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1_1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4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53" name="Google Shape;853;p4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4" name="Google Shape;854;p4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55" name="Google Shape;855;p4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7" name="Google Shape;857;p45"/>
          <p:cNvGrpSpPr/>
          <p:nvPr/>
        </p:nvGrpSpPr>
        <p:grpSpPr>
          <a:xfrm flipH="1" rot="10800000">
            <a:off x="-9513" y="-6"/>
            <a:ext cx="9177947" cy="5143510"/>
            <a:chOff x="-9513" y="2"/>
            <a:chExt cx="9177947" cy="5143510"/>
          </a:xfrm>
        </p:grpSpPr>
        <p:sp>
          <p:nvSpPr>
            <p:cNvPr id="858" name="Google Shape;858;p45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4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4" name="Google Shape;864;p45"/>
          <p:cNvSpPr txBox="1"/>
          <p:nvPr>
            <p:ph hasCustomPrompt="1" idx="2" type="title"/>
          </p:nvPr>
        </p:nvSpPr>
        <p:spPr>
          <a:xfrm>
            <a:off x="7326200" y="1624450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5" name="Google Shape;865;p45"/>
          <p:cNvSpPr txBox="1"/>
          <p:nvPr>
            <p:ph hasCustomPrompt="1" idx="3" type="title"/>
          </p:nvPr>
        </p:nvSpPr>
        <p:spPr>
          <a:xfrm>
            <a:off x="7326200" y="2728561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6" name="Google Shape;866;p45"/>
          <p:cNvSpPr txBox="1"/>
          <p:nvPr>
            <p:ph hasCustomPrompt="1" idx="4" type="title"/>
          </p:nvPr>
        </p:nvSpPr>
        <p:spPr>
          <a:xfrm>
            <a:off x="7326200" y="3834746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721244" y="1626412"/>
            <a:ext cx="301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8" name="Google Shape;868;p45"/>
          <p:cNvSpPr txBox="1"/>
          <p:nvPr>
            <p:ph idx="5" type="subTitle"/>
          </p:nvPr>
        </p:nvSpPr>
        <p:spPr>
          <a:xfrm>
            <a:off x="721244" y="2729600"/>
            <a:ext cx="3019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9" name="Google Shape;869;p45"/>
          <p:cNvSpPr txBox="1"/>
          <p:nvPr>
            <p:ph idx="6" type="subTitle"/>
          </p:nvPr>
        </p:nvSpPr>
        <p:spPr>
          <a:xfrm>
            <a:off x="721244" y="3836688"/>
            <a:ext cx="301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0" name="Google Shape;870;p45"/>
          <p:cNvSpPr txBox="1"/>
          <p:nvPr>
            <p:ph idx="7" type="title"/>
          </p:nvPr>
        </p:nvSpPr>
        <p:spPr>
          <a:xfrm>
            <a:off x="3886200" y="1242375"/>
            <a:ext cx="3019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1" name="Google Shape;871;p45"/>
          <p:cNvSpPr txBox="1"/>
          <p:nvPr>
            <p:ph idx="8" type="title"/>
          </p:nvPr>
        </p:nvSpPr>
        <p:spPr>
          <a:xfrm>
            <a:off x="3886200" y="2351275"/>
            <a:ext cx="3014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2" name="Google Shape;872;p45"/>
          <p:cNvSpPr txBox="1"/>
          <p:nvPr>
            <p:ph idx="9" type="title"/>
          </p:nvPr>
        </p:nvSpPr>
        <p:spPr>
          <a:xfrm>
            <a:off x="3886200" y="3460175"/>
            <a:ext cx="3014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6_1_1_1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" name="Google Shape;875;p46"/>
          <p:cNvGrpSpPr/>
          <p:nvPr/>
        </p:nvGrpSpPr>
        <p:grpSpPr>
          <a:xfrm>
            <a:off x="-9513" y="1381124"/>
            <a:ext cx="9177947" cy="3762388"/>
            <a:chOff x="-9513" y="1381124"/>
            <a:chExt cx="9177947" cy="3762388"/>
          </a:xfrm>
        </p:grpSpPr>
        <p:sp>
          <p:nvSpPr>
            <p:cNvPr id="876" name="Google Shape;876;p46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80" name="Google Shape;880;p4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1" name="Google Shape;881;p4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82" name="Google Shape;882;p4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4" name="Google Shape;884;p4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5" name="Google Shape;885;p46"/>
          <p:cNvSpPr txBox="1"/>
          <p:nvPr>
            <p:ph hasCustomPrompt="1" idx="2" type="title"/>
          </p:nvPr>
        </p:nvSpPr>
        <p:spPr>
          <a:xfrm>
            <a:off x="1525659" y="2772538"/>
            <a:ext cx="9126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6" name="Google Shape;886;p46"/>
          <p:cNvSpPr txBox="1"/>
          <p:nvPr>
            <p:ph idx="3" type="title"/>
          </p:nvPr>
        </p:nvSpPr>
        <p:spPr>
          <a:xfrm>
            <a:off x="992859" y="1841025"/>
            <a:ext cx="1978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87" name="Google Shape;887;p46"/>
          <p:cNvSpPr txBox="1"/>
          <p:nvPr>
            <p:ph idx="1" type="subTitle"/>
          </p:nvPr>
        </p:nvSpPr>
        <p:spPr>
          <a:xfrm>
            <a:off x="992859" y="1265259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8" name="Google Shape;888;p46"/>
          <p:cNvSpPr txBox="1"/>
          <p:nvPr>
            <p:ph hasCustomPrompt="1" idx="4" type="title"/>
          </p:nvPr>
        </p:nvSpPr>
        <p:spPr>
          <a:xfrm>
            <a:off x="3294130" y="2771188"/>
            <a:ext cx="912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9" name="Google Shape;889;p46"/>
          <p:cNvSpPr txBox="1"/>
          <p:nvPr>
            <p:ph idx="5" type="title"/>
          </p:nvPr>
        </p:nvSpPr>
        <p:spPr>
          <a:xfrm>
            <a:off x="2761330" y="3699500"/>
            <a:ext cx="19782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0" name="Google Shape;890;p46"/>
          <p:cNvSpPr txBox="1"/>
          <p:nvPr>
            <p:ph idx="6" type="subTitle"/>
          </p:nvPr>
        </p:nvSpPr>
        <p:spPr>
          <a:xfrm>
            <a:off x="2761330" y="40928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1" name="Google Shape;891;p46"/>
          <p:cNvSpPr txBox="1"/>
          <p:nvPr>
            <p:ph hasCustomPrompt="1" idx="7" type="title"/>
          </p:nvPr>
        </p:nvSpPr>
        <p:spPr>
          <a:xfrm>
            <a:off x="5062601" y="2771188"/>
            <a:ext cx="912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2" name="Google Shape;892;p46"/>
          <p:cNvSpPr txBox="1"/>
          <p:nvPr>
            <p:ph idx="8" type="title"/>
          </p:nvPr>
        </p:nvSpPr>
        <p:spPr>
          <a:xfrm>
            <a:off x="4529801" y="1833350"/>
            <a:ext cx="1978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3" name="Google Shape;893;p46"/>
          <p:cNvSpPr txBox="1"/>
          <p:nvPr>
            <p:ph idx="9" type="subTitle"/>
          </p:nvPr>
        </p:nvSpPr>
        <p:spPr>
          <a:xfrm>
            <a:off x="4529801" y="1265259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4" name="Google Shape;894;p46"/>
          <p:cNvSpPr txBox="1"/>
          <p:nvPr>
            <p:ph hasCustomPrompt="1" idx="13" type="title"/>
          </p:nvPr>
        </p:nvSpPr>
        <p:spPr>
          <a:xfrm>
            <a:off x="6831071" y="2771188"/>
            <a:ext cx="912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5" name="Google Shape;895;p46"/>
          <p:cNvSpPr txBox="1"/>
          <p:nvPr>
            <p:ph idx="14" type="title"/>
          </p:nvPr>
        </p:nvSpPr>
        <p:spPr>
          <a:xfrm>
            <a:off x="6298271" y="3699500"/>
            <a:ext cx="19782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6" name="Google Shape;896;p46"/>
          <p:cNvSpPr txBox="1"/>
          <p:nvPr>
            <p:ph idx="15" type="subTitle"/>
          </p:nvPr>
        </p:nvSpPr>
        <p:spPr>
          <a:xfrm>
            <a:off x="6298271" y="40928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47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899" name="Google Shape;899;p4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07" name="Google Shape;907;p4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8" name="Google Shape;908;p4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9" name="Google Shape;909;p4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1" name="Google Shape;911;p47"/>
          <p:cNvSpPr txBox="1"/>
          <p:nvPr>
            <p:ph idx="1" type="subTitle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12" name="Google Shape;912;p47"/>
          <p:cNvSpPr txBox="1"/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">
    <p:bg>
      <p:bgPr>
        <a:solidFill>
          <a:schemeClr val="accent2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8"/>
          <p:cNvSpPr txBox="1"/>
          <p:nvPr>
            <p:ph idx="1" type="subTitle"/>
          </p:nvPr>
        </p:nvSpPr>
        <p:spPr>
          <a:xfrm>
            <a:off x="4857750" y="1213625"/>
            <a:ext cx="3586200" cy="21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15" name="Google Shape;915;p48"/>
          <p:cNvSpPr txBox="1"/>
          <p:nvPr>
            <p:ph type="title"/>
          </p:nvPr>
        </p:nvSpPr>
        <p:spPr>
          <a:xfrm>
            <a:off x="5476875" y="3649175"/>
            <a:ext cx="2967000" cy="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b="1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accent2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9"/>
          <p:cNvSpPr txBox="1"/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8" name="Google Shape;918;p49"/>
          <p:cNvSpPr txBox="1"/>
          <p:nvPr>
            <p:ph idx="1" type="subTitle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9" name="Google Shape;919;p49"/>
          <p:cNvSpPr txBox="1"/>
          <p:nvPr/>
        </p:nvSpPr>
        <p:spPr>
          <a:xfrm>
            <a:off x="722350" y="2991025"/>
            <a:ext cx="314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solidFill>
          <a:schemeClr val="accent2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6" name="Google Shape;166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1" name="Google Shape;171;p6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2" name="Google Shape;172;p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7" name="Google Shape;177;p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MAIN_POINT_1">
    <p:bg>
      <p:bgPr>
        <a:solidFill>
          <a:schemeClr val="accen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7"/>
          <p:cNvSpPr txBox="1"/>
          <p:nvPr>
            <p:ph idx="1" type="subTitle"/>
          </p:nvPr>
        </p:nvSpPr>
        <p:spPr>
          <a:xfrm>
            <a:off x="949500" y="2215050"/>
            <a:ext cx="29076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5" name="Google Shape;185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90" name="Google Shape;190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8"/>
          <p:cNvSpPr txBox="1"/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9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" name="Google Shape;210;p9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ctrTitle"/>
          </p:nvPr>
        </p:nvSpPr>
        <p:spPr>
          <a:xfrm>
            <a:off x="712850" y="539500"/>
            <a:ext cx="4278300" cy="11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2ofkOhTNFd5Aimf1vqa0x0n0IEWOt1NV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6.jpg"/><Relationship Id="rId5" Type="http://schemas.openxmlformats.org/officeDocument/2006/relationships/image" Target="../media/image33.jpg"/><Relationship Id="rId6" Type="http://schemas.openxmlformats.org/officeDocument/2006/relationships/image" Target="../media/image12.png"/><Relationship Id="rId7" Type="http://schemas.openxmlformats.org/officeDocument/2006/relationships/image" Target="../media/image3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youtube.com/watch?v=pLkykMXy1AA" TargetMode="External"/><Relationship Id="rId4" Type="http://schemas.openxmlformats.org/officeDocument/2006/relationships/image" Target="../media/image1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tmw/Languru/wiki" TargetMode="External"/><Relationship Id="rId4" Type="http://schemas.openxmlformats.org/officeDocument/2006/relationships/image" Target="../media/image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3"/>
          <p:cNvSpPr txBox="1"/>
          <p:nvPr>
            <p:ph idx="1" type="subTitle"/>
          </p:nvPr>
        </p:nvSpPr>
        <p:spPr>
          <a:xfrm>
            <a:off x="1630650" y="2562750"/>
            <a:ext cx="50460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Team 5 - RADIANT</a:t>
            </a:r>
            <a:endParaRPr b="1"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Thanh Pham </a:t>
            </a:r>
            <a:endParaRPr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Musa Nishat</a:t>
            </a:r>
            <a:endParaRPr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Noel Sam Routhu</a:t>
            </a:r>
            <a:endParaRPr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Indeevara Tadikonda</a:t>
            </a:r>
            <a:endParaRPr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Hariharammurthy Krishnamoorthy</a:t>
            </a:r>
            <a:endParaRPr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3"/>
          <p:cNvSpPr txBox="1"/>
          <p:nvPr>
            <p:ph type="ctrTitle"/>
          </p:nvPr>
        </p:nvSpPr>
        <p:spPr>
          <a:xfrm>
            <a:off x="2829450" y="1197925"/>
            <a:ext cx="38472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Project: </a:t>
            </a:r>
            <a:r>
              <a:rPr lang="en" sz="3100">
                <a:solidFill>
                  <a:srgbClr val="D149CE"/>
                </a:solidFill>
              </a:rPr>
              <a:t>Languru</a:t>
            </a:r>
            <a:endParaRPr sz="3100">
              <a:solidFill>
                <a:srgbClr val="D149CE"/>
              </a:solidFill>
            </a:endParaRPr>
          </a:p>
        </p:txBody>
      </p:sp>
      <p:grpSp>
        <p:nvGrpSpPr>
          <p:cNvPr id="982" name="Google Shape;982;p53"/>
          <p:cNvGrpSpPr/>
          <p:nvPr/>
        </p:nvGrpSpPr>
        <p:grpSpPr>
          <a:xfrm flipH="1">
            <a:off x="1739147" y="599855"/>
            <a:ext cx="704826" cy="598080"/>
            <a:chOff x="10049025" y="922900"/>
            <a:chExt cx="537625" cy="430800"/>
          </a:xfrm>
        </p:grpSpPr>
        <p:sp>
          <p:nvSpPr>
            <p:cNvPr id="983" name="Google Shape;983;p53"/>
            <p:cNvSpPr/>
            <p:nvPr/>
          </p:nvSpPr>
          <p:spPr>
            <a:xfrm>
              <a:off x="10056525" y="930425"/>
              <a:ext cx="521975" cy="331475"/>
            </a:xfrm>
            <a:custGeom>
              <a:rect b="b" l="l" r="r" t="t"/>
              <a:pathLst>
                <a:path extrusionOk="0" h="13259" w="20879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10049025" y="922900"/>
              <a:ext cx="537625" cy="347150"/>
            </a:xfrm>
            <a:custGeom>
              <a:rect b="b" l="l" r="r" t="t"/>
              <a:pathLst>
                <a:path extrusionOk="0" h="13886" w="21505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10351650" y="961750"/>
              <a:ext cx="44500" cy="75825"/>
            </a:xfrm>
            <a:custGeom>
              <a:rect b="b" l="l" r="r" t="t"/>
              <a:pathLst>
                <a:path extrusionOk="0" h="3033" w="178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10344450" y="955525"/>
              <a:ext cx="60000" cy="88025"/>
            </a:xfrm>
            <a:custGeom>
              <a:rect b="b" l="l" r="r" t="t"/>
              <a:pathLst>
                <a:path extrusionOk="0" h="3521" w="240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10098525" y="969875"/>
              <a:ext cx="31350" cy="33875"/>
            </a:xfrm>
            <a:custGeom>
              <a:rect b="b" l="l" r="r" t="t"/>
              <a:pathLst>
                <a:path extrusionOk="0" h="1355" w="1254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10090375" y="965025"/>
              <a:ext cx="44500" cy="45625"/>
            </a:xfrm>
            <a:custGeom>
              <a:rect b="b" l="l" r="r" t="t"/>
              <a:pathLst>
                <a:path extrusionOk="0" h="1825" w="178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10479475" y="1207350"/>
              <a:ext cx="57675" cy="15700"/>
            </a:xfrm>
            <a:custGeom>
              <a:rect b="b" l="l" r="r" t="t"/>
              <a:pathLst>
                <a:path extrusionOk="0" h="628" w="2307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10474450" y="1201025"/>
              <a:ext cx="67700" cy="28075"/>
            </a:xfrm>
            <a:custGeom>
              <a:rect b="b" l="l" r="r" t="t"/>
              <a:pathLst>
                <a:path extrusionOk="0" h="1123" w="2708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10074700" y="1008725"/>
              <a:ext cx="384125" cy="339625"/>
            </a:xfrm>
            <a:custGeom>
              <a:rect b="b" l="l" r="r" t="t"/>
              <a:pathLst>
                <a:path extrusionOk="0" h="13585" w="15365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10067175" y="1002600"/>
              <a:ext cx="399150" cy="351100"/>
            </a:xfrm>
            <a:custGeom>
              <a:rect b="b" l="l" r="r" t="t"/>
              <a:pathLst>
                <a:path extrusionOk="0" h="14044" w="15966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10111675" y="1019375"/>
              <a:ext cx="94000" cy="198650"/>
            </a:xfrm>
            <a:custGeom>
              <a:rect b="b" l="l" r="r" t="t"/>
              <a:pathLst>
                <a:path extrusionOk="0" h="7946" w="376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10101750" y="1013500"/>
              <a:ext cx="113225" cy="210150"/>
            </a:xfrm>
            <a:custGeom>
              <a:rect b="b" l="l" r="r" t="t"/>
              <a:pathLst>
                <a:path extrusionOk="0" h="8406" w="4529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10139875" y="1035050"/>
              <a:ext cx="120325" cy="219325"/>
            </a:xfrm>
            <a:custGeom>
              <a:rect b="b" l="l" r="r" t="t"/>
              <a:pathLst>
                <a:path extrusionOk="0" h="8773" w="4813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10131375" y="1029075"/>
              <a:ext cx="137750" cy="231275"/>
            </a:xfrm>
            <a:custGeom>
              <a:rect b="b" l="l" r="r" t="t"/>
              <a:pathLst>
                <a:path extrusionOk="0" h="9251" w="551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10176825" y="1053225"/>
              <a:ext cx="132875" cy="224325"/>
            </a:xfrm>
            <a:custGeom>
              <a:rect b="b" l="l" r="r" t="t"/>
              <a:pathLst>
                <a:path extrusionOk="0" h="8973" w="5315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10166900" y="1045925"/>
              <a:ext cx="152025" cy="240375"/>
            </a:xfrm>
            <a:custGeom>
              <a:rect b="b" l="l" r="r" t="t"/>
              <a:pathLst>
                <a:path extrusionOk="0" h="9615" w="6081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10208175" y="1082050"/>
              <a:ext cx="138475" cy="216800"/>
            </a:xfrm>
            <a:custGeom>
              <a:rect b="b" l="l" r="r" t="t"/>
              <a:pathLst>
                <a:path extrusionOk="0" h="8672" w="5539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10199025" y="1074750"/>
              <a:ext cx="154450" cy="229800"/>
            </a:xfrm>
            <a:custGeom>
              <a:rect b="b" l="l" r="r" t="t"/>
              <a:pathLst>
                <a:path extrusionOk="0" h="9192" w="6178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10249525" y="1105225"/>
              <a:ext cx="130975" cy="211800"/>
            </a:xfrm>
            <a:custGeom>
              <a:rect b="b" l="l" r="r" t="t"/>
              <a:pathLst>
                <a:path extrusionOk="0" h="8472" w="5239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10241025" y="1099025"/>
              <a:ext cx="147775" cy="223975"/>
            </a:xfrm>
            <a:custGeom>
              <a:rect b="b" l="l" r="r" t="t"/>
              <a:pathLst>
                <a:path extrusionOk="0" h="8959" w="5911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10289000" y="1142200"/>
              <a:ext cx="125325" cy="190500"/>
            </a:xfrm>
            <a:custGeom>
              <a:rect b="b" l="l" r="r" t="t"/>
              <a:pathLst>
                <a:path extrusionOk="0" h="7620" w="5013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10279925" y="1135550"/>
              <a:ext cx="143025" cy="201675"/>
            </a:xfrm>
            <a:custGeom>
              <a:rect b="b" l="l" r="r" t="t"/>
              <a:pathLst>
                <a:path extrusionOk="0" h="8067" w="5721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10377975" y="1199200"/>
              <a:ext cx="49525" cy="68325"/>
            </a:xfrm>
            <a:custGeom>
              <a:rect b="b" l="l" r="r" t="t"/>
              <a:pathLst>
                <a:path extrusionOk="0" h="2733" w="1981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10369825" y="1193550"/>
              <a:ext cx="66175" cy="80875"/>
            </a:xfrm>
            <a:custGeom>
              <a:rect b="b" l="l" r="r" t="t"/>
              <a:pathLst>
                <a:path extrusionOk="0" h="3235" w="2647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10202525" y="1050725"/>
              <a:ext cx="13175" cy="28825"/>
            </a:xfrm>
            <a:custGeom>
              <a:rect b="b" l="l" r="r" t="t"/>
              <a:pathLst>
                <a:path extrusionOk="0" h="1153" w="527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10195000" y="1045700"/>
              <a:ext cx="28850" cy="38875"/>
            </a:xfrm>
            <a:custGeom>
              <a:rect b="b" l="l" r="r" t="t"/>
              <a:pathLst>
                <a:path extrusionOk="0" h="1555" w="1154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10098525" y="1136550"/>
              <a:ext cx="20700" cy="39500"/>
            </a:xfrm>
            <a:custGeom>
              <a:rect b="b" l="l" r="r" t="t"/>
              <a:pathLst>
                <a:path extrusionOk="0" h="1580" w="828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10090375" y="1129675"/>
              <a:ext cx="36975" cy="52425"/>
            </a:xfrm>
            <a:custGeom>
              <a:rect b="b" l="l" r="r" t="t"/>
              <a:pathLst>
                <a:path extrusionOk="0" h="2097" w="1479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10278350" y="1100225"/>
              <a:ext cx="28825" cy="55150"/>
            </a:xfrm>
            <a:custGeom>
              <a:rect b="b" l="l" r="r" t="t"/>
              <a:pathLst>
                <a:path extrusionOk="0" h="2206" w="1153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10269825" y="1093700"/>
              <a:ext cx="46050" cy="67350"/>
            </a:xfrm>
            <a:custGeom>
              <a:rect b="b" l="l" r="r" t="t"/>
              <a:pathLst>
                <a:path extrusionOk="0" h="2694" w="1842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10346625" y="1191700"/>
              <a:ext cx="7550" cy="15675"/>
            </a:xfrm>
            <a:custGeom>
              <a:rect b="b" l="l" r="r" t="t"/>
              <a:pathLst>
                <a:path extrusionOk="0" h="627" w="302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10338500" y="1184575"/>
              <a:ext cx="23825" cy="30325"/>
            </a:xfrm>
            <a:custGeom>
              <a:rect b="b" l="l" r="r" t="t"/>
              <a:pathLst>
                <a:path extrusionOk="0" h="1213" w="953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53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1016" name="Google Shape;1016;p53"/>
            <p:cNvSpPr/>
            <p:nvPr/>
          </p:nvSpPr>
          <p:spPr>
            <a:xfrm>
              <a:off x="3631725" y="3070825"/>
              <a:ext cx="195525" cy="237500"/>
            </a:xfrm>
            <a:custGeom>
              <a:rect b="b" l="l" r="r" t="t"/>
              <a:pathLst>
                <a:path extrusionOk="0" h="9500" w="7821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3623575" y="3062700"/>
              <a:ext cx="211825" cy="256275"/>
            </a:xfrm>
            <a:custGeom>
              <a:rect b="b" l="l" r="r" t="t"/>
              <a:pathLst>
                <a:path extrusionOk="0" h="10251" w="8473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3775225" y="3070825"/>
              <a:ext cx="196125" cy="237500"/>
            </a:xfrm>
            <a:custGeom>
              <a:rect b="b" l="l" r="r" t="t"/>
              <a:pathLst>
                <a:path extrusionOk="0" h="9500" w="7845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3767700" y="3062700"/>
              <a:ext cx="211175" cy="256275"/>
            </a:xfrm>
            <a:custGeom>
              <a:rect b="b" l="l" r="r" t="t"/>
              <a:pathLst>
                <a:path extrusionOk="0" h="10251" w="8447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3605425" y="2788875"/>
              <a:ext cx="391625" cy="396650"/>
            </a:xfrm>
            <a:custGeom>
              <a:rect b="b" l="l" r="r" t="t"/>
              <a:pathLst>
                <a:path extrusionOk="0" h="15866" w="15665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3600400" y="2783875"/>
              <a:ext cx="402275" cy="409800"/>
            </a:xfrm>
            <a:custGeom>
              <a:rect b="b" l="l" r="r" t="t"/>
              <a:pathLst>
                <a:path extrusionOk="0" h="16392" w="16091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3663050" y="2851525"/>
              <a:ext cx="276975" cy="273850"/>
            </a:xfrm>
            <a:custGeom>
              <a:rect b="b" l="l" r="r" t="t"/>
              <a:pathLst>
                <a:path extrusionOk="0" h="10954" w="11079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53"/>
          <p:cNvSpPr txBox="1"/>
          <p:nvPr/>
        </p:nvSpPr>
        <p:spPr>
          <a:xfrm>
            <a:off x="1567500" y="1731025"/>
            <a:ext cx="600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ldrich"/>
                <a:ea typeface="Aldrich"/>
                <a:cs typeface="Aldrich"/>
                <a:sym typeface="Aldrich"/>
              </a:rPr>
              <a:t>SPRING 2023 - CS 691- CAPSTONE PROJECT </a:t>
            </a:r>
            <a:endParaRPr sz="1200">
              <a:solidFill>
                <a:srgbClr val="434343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Aldrich"/>
                <a:ea typeface="Aldrich"/>
                <a:cs typeface="Aldrich"/>
                <a:sym typeface="Aldrich"/>
              </a:rPr>
              <a:t>PROFESSOR HENRY WONG</a:t>
            </a:r>
            <a:endParaRPr sz="1200">
              <a:solidFill>
                <a:srgbClr val="434343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Aldrich"/>
                <a:ea typeface="Aldrich"/>
                <a:cs typeface="Aldrich"/>
                <a:sym typeface="Aldrich"/>
              </a:rPr>
              <a:t>PACE UNIVERSITY</a:t>
            </a:r>
            <a:endParaRPr sz="1200">
              <a:solidFill>
                <a:srgbClr val="434343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4" name="Google Shape;10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150" y="851400"/>
            <a:ext cx="879600" cy="8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26" name="Google Shape;11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50" y="1103450"/>
            <a:ext cx="6613373" cy="37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VIABLE PRODUCT (MVP)</a:t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958625" y="1103450"/>
            <a:ext cx="7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3" name="Google Shape;1133;p63"/>
          <p:cNvSpPr txBox="1"/>
          <p:nvPr/>
        </p:nvSpPr>
        <p:spPr>
          <a:xfrm>
            <a:off x="951900" y="1103450"/>
            <a:ext cx="7240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Mobile application with speech recording capability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Machine learning algorithm/API to break down individual spoken words, detect, and note incorrect </a:t>
            </a: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pronunciations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Server with functionality to receive voice data and send back analyzed data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Server to host machine learning model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Steps: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34" name="Google Shape;1134;p63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942950" y="298034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pic>
        <p:nvPicPr>
          <p:cNvPr id="1140" name="Google Shape;1140;p64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625" y="1261775"/>
            <a:ext cx="4446733" cy="33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/>
          <p:nvPr>
            <p:ph type="ctrTitle"/>
          </p:nvPr>
        </p:nvSpPr>
        <p:spPr>
          <a:xfrm>
            <a:off x="715926" y="507850"/>
            <a:ext cx="44259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MOCK UP DESIGN</a:t>
            </a:r>
            <a:endParaRPr sz="2600"/>
          </a:p>
        </p:txBody>
      </p:sp>
      <p:pic>
        <p:nvPicPr>
          <p:cNvPr id="1146" name="Google Shape;11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25" y="934750"/>
            <a:ext cx="7815436" cy="3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1152" name="Google Shape;11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50" y="1049425"/>
            <a:ext cx="6211924" cy="37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7"/>
          <p:cNvSpPr txBox="1"/>
          <p:nvPr>
            <p:ph type="ctrTitle"/>
          </p:nvPr>
        </p:nvSpPr>
        <p:spPr>
          <a:xfrm>
            <a:off x="1858650" y="1640688"/>
            <a:ext cx="53211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1158" name="Google Shape;1158;p67"/>
          <p:cNvSpPr/>
          <p:nvPr/>
        </p:nvSpPr>
        <p:spPr>
          <a:xfrm>
            <a:off x="3655800" y="38667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67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1160" name="Google Shape;1160;p6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61" name="Google Shape;1161;p6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6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3" name="Google Shape;1163;p6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4" name="Google Shape;1164;p67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1165" name="Google Shape;1165;p6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66" name="Google Shape;1166;p6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8" name="Google Shape;1168;p6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7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7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Architecture Diagram</a:t>
            </a:r>
            <a:endParaRPr/>
          </a:p>
        </p:txBody>
      </p:sp>
      <p:pic>
        <p:nvPicPr>
          <p:cNvPr id="1176" name="Google Shape;11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00" y="1024800"/>
            <a:ext cx="6998016" cy="37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1182" name="Google Shape;1182;p69"/>
          <p:cNvSpPr/>
          <p:nvPr/>
        </p:nvSpPr>
        <p:spPr>
          <a:xfrm>
            <a:off x="1269300" y="1542500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</a:t>
            </a:r>
            <a:r>
              <a:rPr lang="en" sz="1300"/>
              <a:t>User</a:t>
            </a:r>
            <a:endParaRPr sz="1300"/>
          </a:p>
        </p:txBody>
      </p:sp>
      <p:sp>
        <p:nvSpPr>
          <p:cNvPr id="1183" name="Google Shape;1183;p69"/>
          <p:cNvSpPr/>
          <p:nvPr/>
        </p:nvSpPr>
        <p:spPr>
          <a:xfrm>
            <a:off x="3409825" y="1542500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/>
              <a:t>Languru</a:t>
            </a:r>
            <a:endParaRPr sz="1200"/>
          </a:p>
        </p:txBody>
      </p:sp>
      <p:sp>
        <p:nvSpPr>
          <p:cNvPr id="1184" name="Google Shape;1184;p69"/>
          <p:cNvSpPr/>
          <p:nvPr/>
        </p:nvSpPr>
        <p:spPr>
          <a:xfrm>
            <a:off x="6275075" y="1542500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1185" name="Google Shape;1185;p69"/>
          <p:cNvCxnSpPr>
            <a:stCxn id="1182" idx="2"/>
          </p:cNvCxnSpPr>
          <p:nvPr/>
        </p:nvCxnSpPr>
        <p:spPr>
          <a:xfrm>
            <a:off x="1792050" y="19658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69"/>
          <p:cNvCxnSpPr>
            <a:stCxn id="1182" idx="2"/>
          </p:cNvCxnSpPr>
          <p:nvPr/>
        </p:nvCxnSpPr>
        <p:spPr>
          <a:xfrm>
            <a:off x="1792050" y="1965800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69"/>
          <p:cNvCxnSpPr/>
          <p:nvPr/>
        </p:nvCxnSpPr>
        <p:spPr>
          <a:xfrm>
            <a:off x="3927925" y="1965800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69"/>
          <p:cNvCxnSpPr/>
          <p:nvPr/>
        </p:nvCxnSpPr>
        <p:spPr>
          <a:xfrm>
            <a:off x="6793175" y="1965800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69"/>
          <p:cNvCxnSpPr/>
          <p:nvPr/>
        </p:nvCxnSpPr>
        <p:spPr>
          <a:xfrm flipH="1" rot="10800000">
            <a:off x="1801275" y="2309950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0" name="Google Shape;1190;p69"/>
          <p:cNvCxnSpPr/>
          <p:nvPr/>
        </p:nvCxnSpPr>
        <p:spPr>
          <a:xfrm>
            <a:off x="1807650" y="3843325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1" name="Google Shape;1191;p69"/>
          <p:cNvCxnSpPr/>
          <p:nvPr/>
        </p:nvCxnSpPr>
        <p:spPr>
          <a:xfrm>
            <a:off x="3935350" y="255905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2" name="Google Shape;1192;p69"/>
          <p:cNvCxnSpPr/>
          <p:nvPr/>
        </p:nvCxnSpPr>
        <p:spPr>
          <a:xfrm>
            <a:off x="3935350" y="3073338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93" name="Google Shape;1193;p69"/>
          <p:cNvCxnSpPr/>
          <p:nvPr/>
        </p:nvCxnSpPr>
        <p:spPr>
          <a:xfrm>
            <a:off x="3941850" y="35539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94" name="Google Shape;1194;p69"/>
          <p:cNvSpPr txBox="1"/>
          <p:nvPr/>
        </p:nvSpPr>
        <p:spPr>
          <a:xfrm>
            <a:off x="2189625" y="2023225"/>
            <a:ext cx="13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95" name="Google Shape;1195;p69"/>
          <p:cNvSpPr txBox="1"/>
          <p:nvPr/>
        </p:nvSpPr>
        <p:spPr>
          <a:xfrm>
            <a:off x="2130800" y="3522750"/>
            <a:ext cx="17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96" name="Google Shape;1196;p69"/>
          <p:cNvSpPr txBox="1"/>
          <p:nvPr/>
        </p:nvSpPr>
        <p:spPr>
          <a:xfrm>
            <a:off x="4583975" y="2236375"/>
            <a:ext cx="16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97" name="Google Shape;1197;p69"/>
          <p:cNvSpPr txBox="1"/>
          <p:nvPr/>
        </p:nvSpPr>
        <p:spPr>
          <a:xfrm>
            <a:off x="4531525" y="2775400"/>
            <a:ext cx="23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98" name="Google Shape;1198;p69"/>
          <p:cNvSpPr txBox="1"/>
          <p:nvPr/>
        </p:nvSpPr>
        <p:spPr>
          <a:xfrm>
            <a:off x="4659725" y="3264225"/>
            <a:ext cx="18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graphicFrame>
        <p:nvGraphicFramePr>
          <p:cNvPr id="1204" name="Google Shape;1204;p70"/>
          <p:cNvGraphicFramePr/>
          <p:nvPr/>
        </p:nvGraphicFramePr>
        <p:xfrm>
          <a:off x="952500" y="141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{4F14C527-2FEB-42E4-BB34-7FE14DFC0775}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     As 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            I want to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        so that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                 Feature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English language learner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Receive real-time feedback on my pronunciation accuracy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improve my speaking skills and sound more fluent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Pronunciation Feedback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English language learner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Practice speaking English using different words and phrases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expand my vocabulary and improve my pronunciation skills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Vocabulary Practice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English language learner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Receive personalized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recommendations for pronunciation practice based on my weaknesses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focus on improving areas where I need the most help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Personalized Recommendations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Receive feedback on my intonation and stress patterns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sound more natural and fluent when speaking English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Intonation and Stress Feedback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Track my progress and see improvement over time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stay motivated and feel a sense of accomplishment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Progress Tracking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graphicFrame>
        <p:nvGraphicFramePr>
          <p:cNvPr id="1210" name="Google Shape;1210;p71"/>
          <p:cNvGraphicFramePr/>
          <p:nvPr/>
        </p:nvGraphicFramePr>
        <p:xfrm>
          <a:off x="952475" y="139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{4F14C527-2FEB-42E4-BB34-7FE14DFC0775}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Practice my pronunciation in different contexts, such as in a business setting or social setting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prepare for real-life situations where I need to speak English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Contextual Practice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 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Have access to a variety of English accents to practice with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become familiar with different accents and improve my listening and speaking skills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Accent Diversity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Receive feedback on my grammar and syntax when speaking English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improve my overall communication skills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Grammar and Syntax Feedback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Record my voice and receive real-time feedback on my pronunciation 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improve my English speaking skills more efficiently and effectively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Voice Recognition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English language learner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Have access to a large database of English words and phrases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 can practice my pronunciation and fluency across a wide range of topics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Database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1" name="Google Shape;1211;p71"/>
          <p:cNvGraphicFramePr/>
          <p:nvPr/>
        </p:nvGraphicFramePr>
        <p:xfrm>
          <a:off x="952475" y="101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{4F14C527-2FEB-42E4-BB34-7FE14DFC0775}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     As 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            I want to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        so that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                 Feature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4"/>
          <p:cNvSpPr txBox="1"/>
          <p:nvPr>
            <p:ph idx="6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30" name="Google Shape;1030;p54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/>
        </p:nvSpPr>
        <p:spPr>
          <a:xfrm>
            <a:off x="1535825" y="1463675"/>
            <a:ext cx="59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3" name="Google Shape;1033;p54"/>
          <p:cNvSpPr txBox="1"/>
          <p:nvPr/>
        </p:nvSpPr>
        <p:spPr>
          <a:xfrm>
            <a:off x="1350050" y="1103450"/>
            <a:ext cx="6472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The objective of this presentation is to show what we planned and took for the Sprint 2.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Improvement from previous deliverable.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Describe the Minimal Viable Product and our mock up design.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Acceptance Criteria and user stories.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Sprint 2 backlog and Test cases.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Retrospective Sprint 2.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Sprint 3 Schedule and Plans.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➢"/>
            </a:pPr>
            <a:r>
              <a:rPr b="1" lang="en" sz="1600">
                <a:latin typeface="Didact Gothic"/>
                <a:ea typeface="Didact Gothic"/>
                <a:cs typeface="Didact Gothic"/>
                <a:sym typeface="Didact Gothic"/>
              </a:rPr>
              <a:t>Product Demo and Screenshots.</a:t>
            </a:r>
            <a:endParaRPr b="1"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2"/>
          <p:cNvSpPr txBox="1"/>
          <p:nvPr>
            <p:ph type="title"/>
          </p:nvPr>
        </p:nvSpPr>
        <p:spPr>
          <a:xfrm>
            <a:off x="722400" y="4793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pic>
        <p:nvPicPr>
          <p:cNvPr id="1217" name="Google Shape;12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75" y="1266775"/>
            <a:ext cx="6437001" cy="34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Backlog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3" name="Google Shape;12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" y="1179650"/>
            <a:ext cx="8378449" cy="34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Sprint 2 Backlog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75" y="1231150"/>
            <a:ext cx="8269499" cy="7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5"/>
          <p:cNvSpPr txBox="1"/>
          <p:nvPr>
            <p:ph type="ctrTitle"/>
          </p:nvPr>
        </p:nvSpPr>
        <p:spPr>
          <a:xfrm>
            <a:off x="1911450" y="2688113"/>
            <a:ext cx="53211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1235" name="Google Shape;1235;p75"/>
          <p:cNvSpPr/>
          <p:nvPr/>
        </p:nvSpPr>
        <p:spPr>
          <a:xfrm>
            <a:off x="3655800" y="38667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6" name="Google Shape;1236;p75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1237" name="Google Shape;1237;p75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38" name="Google Shape;1238;p7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7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0" name="Google Shape;1240;p7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75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1242" name="Google Shape;1242;p75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43" name="Google Shape;1243;p7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7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5" name="Google Shape;1245;p7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5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5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(Login)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3" name="Google Shape;12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25" y="1330750"/>
            <a:ext cx="8269176" cy="31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(Sign Up)</a:t>
            </a:r>
            <a:endParaRPr/>
          </a:p>
        </p:txBody>
      </p:sp>
      <p:pic>
        <p:nvPicPr>
          <p:cNvPr id="1259" name="Google Shape;12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5" y="1276950"/>
            <a:ext cx="8028851" cy="3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(Home page)</a:t>
            </a:r>
            <a:endParaRPr/>
          </a:p>
        </p:txBody>
      </p:sp>
      <p:pic>
        <p:nvPicPr>
          <p:cNvPr id="1265" name="Google Shape;12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0" y="1445950"/>
            <a:ext cx="8269725" cy="24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(Profile)</a:t>
            </a:r>
            <a:endParaRPr/>
          </a:p>
        </p:txBody>
      </p:sp>
      <p:pic>
        <p:nvPicPr>
          <p:cNvPr id="1271" name="Google Shape;12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88" y="1604375"/>
            <a:ext cx="8326225" cy="20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(Speaking)</a:t>
            </a:r>
            <a:endParaRPr/>
          </a:p>
        </p:txBody>
      </p:sp>
      <p:pic>
        <p:nvPicPr>
          <p:cNvPr id="1277" name="Google Shape;12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88" y="1182900"/>
            <a:ext cx="8091175" cy="35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(Forgot Password)</a:t>
            </a:r>
            <a:endParaRPr/>
          </a:p>
        </p:txBody>
      </p:sp>
      <p:pic>
        <p:nvPicPr>
          <p:cNvPr id="1283" name="Google Shape;12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25" y="1615438"/>
            <a:ext cx="8229324" cy="19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5"/>
          <p:cNvSpPr txBox="1"/>
          <p:nvPr>
            <p:ph type="title"/>
          </p:nvPr>
        </p:nvSpPr>
        <p:spPr>
          <a:xfrm>
            <a:off x="722400" y="3258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roles </a:t>
            </a:r>
            <a:endParaRPr/>
          </a:p>
        </p:txBody>
      </p:sp>
      <p:sp>
        <p:nvSpPr>
          <p:cNvPr id="1039" name="Google Shape;1039;p55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1" name="Google Shape;1041;p55"/>
          <p:cNvPicPr preferRelativeResize="0"/>
          <p:nvPr/>
        </p:nvPicPr>
        <p:blipFill rotWithShape="1">
          <a:blip r:embed="rId3">
            <a:alphaModFix/>
          </a:blip>
          <a:srcRect b="0" l="3215" r="20032" t="44632"/>
          <a:stretch/>
        </p:blipFill>
        <p:spPr>
          <a:xfrm>
            <a:off x="486750" y="1113300"/>
            <a:ext cx="1657200" cy="159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2" name="Google Shape;1042;p55"/>
          <p:cNvPicPr preferRelativeResize="0"/>
          <p:nvPr/>
        </p:nvPicPr>
        <p:blipFill rotWithShape="1">
          <a:blip r:embed="rId4">
            <a:alphaModFix/>
          </a:blip>
          <a:srcRect b="0" l="4296" r="4296" t="39806"/>
          <a:stretch/>
        </p:blipFill>
        <p:spPr>
          <a:xfrm>
            <a:off x="3372263" y="1171200"/>
            <a:ext cx="1657200" cy="161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3" name="Google Shape;1043;p55"/>
          <p:cNvSpPr txBox="1"/>
          <p:nvPr/>
        </p:nvSpPr>
        <p:spPr>
          <a:xfrm>
            <a:off x="2143950" y="1563900"/>
            <a:ext cx="163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Thanh Pham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(Developer,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Scrum Master)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4" name="Google Shape;1044;p55"/>
          <p:cNvPicPr preferRelativeResize="0"/>
          <p:nvPr/>
        </p:nvPicPr>
        <p:blipFill rotWithShape="1">
          <a:blip r:embed="rId5">
            <a:alphaModFix/>
          </a:blip>
          <a:srcRect b="2633" l="-3684" r="2182" t="11573"/>
          <a:stretch/>
        </p:blipFill>
        <p:spPr>
          <a:xfrm>
            <a:off x="6317400" y="1108650"/>
            <a:ext cx="1554300" cy="168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5" name="Google Shape;104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950" y="2921975"/>
            <a:ext cx="1554300" cy="168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6" name="Google Shape;104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0325" y="2878020"/>
            <a:ext cx="1657200" cy="17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7" name="Google Shape;1047;p55"/>
          <p:cNvSpPr txBox="1"/>
          <p:nvPr/>
        </p:nvSpPr>
        <p:spPr>
          <a:xfrm>
            <a:off x="5029475" y="1606800"/>
            <a:ext cx="147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Noel Sam Routhu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(Database Administrator)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8" name="Google Shape;1048;p55"/>
          <p:cNvSpPr txBox="1"/>
          <p:nvPr/>
        </p:nvSpPr>
        <p:spPr>
          <a:xfrm>
            <a:off x="6011775" y="3668075"/>
            <a:ext cx="229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Hariharammurthy Krishnamoorthy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(Quality Analyst And Tester)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9" name="Google Shape;1049;p55"/>
          <p:cNvSpPr txBox="1"/>
          <p:nvPr/>
        </p:nvSpPr>
        <p:spPr>
          <a:xfrm>
            <a:off x="2469275" y="3668075"/>
            <a:ext cx="147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Indeevara Tadikonda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(Developer)</a:t>
            </a:r>
            <a:endParaRPr sz="1100"/>
          </a:p>
        </p:txBody>
      </p:sp>
      <p:sp>
        <p:nvSpPr>
          <p:cNvPr id="1050" name="Google Shape;1050;p55"/>
          <p:cNvSpPr txBox="1"/>
          <p:nvPr/>
        </p:nvSpPr>
        <p:spPr>
          <a:xfrm>
            <a:off x="7819075" y="1645350"/>
            <a:ext cx="165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Musa Nishat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(Developer)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Acceptance Criteria</a:t>
            </a:r>
            <a:endParaRPr/>
          </a:p>
        </p:txBody>
      </p:sp>
      <p:pic>
        <p:nvPicPr>
          <p:cNvPr id="1289" name="Google Shape;12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38" y="1450025"/>
            <a:ext cx="835672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3"/>
          <p:cNvSpPr/>
          <p:nvPr/>
        </p:nvSpPr>
        <p:spPr>
          <a:xfrm>
            <a:off x="4970250" y="1507375"/>
            <a:ext cx="2708700" cy="42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95" name="Google Shape;1295;p83"/>
          <p:cNvSpPr/>
          <p:nvPr/>
        </p:nvSpPr>
        <p:spPr>
          <a:xfrm>
            <a:off x="1464900" y="1507375"/>
            <a:ext cx="2708700" cy="426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1296" name="Google Shape;1296;p83"/>
          <p:cNvGrpSpPr/>
          <p:nvPr/>
        </p:nvGrpSpPr>
        <p:grpSpPr>
          <a:xfrm flipH="1" rot="797324">
            <a:off x="7346009" y="1766359"/>
            <a:ext cx="1386181" cy="2705742"/>
            <a:chOff x="409722" y="228600"/>
            <a:chExt cx="1385931" cy="2705253"/>
          </a:xfrm>
        </p:grpSpPr>
        <p:grpSp>
          <p:nvGrpSpPr>
            <p:cNvPr id="1297" name="Google Shape;1297;p8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98" name="Google Shape;1298;p8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8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0" name="Google Shape;1300;p8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83"/>
          <p:cNvSpPr txBox="1"/>
          <p:nvPr>
            <p:ph idx="1" type="body"/>
          </p:nvPr>
        </p:nvSpPr>
        <p:spPr>
          <a:xfrm>
            <a:off x="1465050" y="1915549"/>
            <a:ext cx="27087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did a good job on </a:t>
            </a:r>
            <a:r>
              <a:rPr lang="en"/>
              <a:t>dividing</a:t>
            </a:r>
            <a:r>
              <a:rPr lang="en"/>
              <a:t> work for each  team member equally.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Our team can help other members in the group when they have difficulty understanding and completing their work.</a:t>
            </a:r>
            <a:endParaRPr/>
          </a:p>
        </p:txBody>
      </p:sp>
      <p:sp>
        <p:nvSpPr>
          <p:cNvPr id="1302" name="Google Shape;1302;p83"/>
          <p:cNvSpPr txBox="1"/>
          <p:nvPr>
            <p:ph type="title"/>
          </p:nvPr>
        </p:nvSpPr>
        <p:spPr>
          <a:xfrm>
            <a:off x="1465050" y="1507375"/>
            <a:ext cx="27087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</a:t>
            </a:r>
            <a:endParaRPr/>
          </a:p>
        </p:txBody>
      </p:sp>
      <p:sp>
        <p:nvSpPr>
          <p:cNvPr id="1303" name="Google Shape;1303;p83"/>
          <p:cNvSpPr txBox="1"/>
          <p:nvPr>
            <p:ph idx="2" type="body"/>
          </p:nvPr>
        </p:nvSpPr>
        <p:spPr>
          <a:xfrm>
            <a:off x="4741650" y="1915550"/>
            <a:ext cx="33291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Time </a:t>
            </a:r>
            <a:r>
              <a:rPr lang="en"/>
              <a:t>management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Understanding our assigned topics and reaching out for help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Expectations for the sprint were unclear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Uncoordinated vision over the app and its</a:t>
            </a:r>
            <a:r>
              <a:rPr lang="en"/>
              <a:t> functionality</a:t>
            </a:r>
            <a:endParaRPr/>
          </a:p>
        </p:txBody>
      </p:sp>
      <p:sp>
        <p:nvSpPr>
          <p:cNvPr id="1304" name="Google Shape;1304;p83"/>
          <p:cNvSpPr txBox="1"/>
          <p:nvPr>
            <p:ph idx="3" type="title"/>
          </p:nvPr>
        </p:nvSpPr>
        <p:spPr>
          <a:xfrm>
            <a:off x="4970250" y="1507375"/>
            <a:ext cx="27087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hold us back</a:t>
            </a:r>
            <a:endParaRPr/>
          </a:p>
        </p:txBody>
      </p:sp>
      <p:sp>
        <p:nvSpPr>
          <p:cNvPr id="1305" name="Google Shape;1305;p83"/>
          <p:cNvSpPr txBox="1"/>
          <p:nvPr>
            <p:ph idx="4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Retrospective</a:t>
            </a:r>
            <a:endParaRPr/>
          </a:p>
        </p:txBody>
      </p:sp>
      <p:grpSp>
        <p:nvGrpSpPr>
          <p:cNvPr id="1306" name="Google Shape;1306;p83"/>
          <p:cNvGrpSpPr/>
          <p:nvPr/>
        </p:nvGrpSpPr>
        <p:grpSpPr>
          <a:xfrm rot="-797324">
            <a:off x="411809" y="1766359"/>
            <a:ext cx="1386181" cy="2705742"/>
            <a:chOff x="409722" y="228600"/>
            <a:chExt cx="1385931" cy="2705253"/>
          </a:xfrm>
        </p:grpSpPr>
        <p:grpSp>
          <p:nvGrpSpPr>
            <p:cNvPr id="1307" name="Google Shape;1307;p8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08" name="Google Shape;1308;p8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8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0" name="Google Shape;1310;p8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83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3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84"/>
          <p:cNvSpPr/>
          <p:nvPr/>
        </p:nvSpPr>
        <p:spPr>
          <a:xfrm>
            <a:off x="2196750" y="1424925"/>
            <a:ext cx="4750500" cy="426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6FE6"/>
              </a:solidFill>
              <a:highlight>
                <a:schemeClr val="lt2"/>
              </a:highlight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1318" name="Google Shape;1318;p84"/>
          <p:cNvGrpSpPr/>
          <p:nvPr/>
        </p:nvGrpSpPr>
        <p:grpSpPr>
          <a:xfrm flipH="1" rot="797324">
            <a:off x="7346009" y="1766359"/>
            <a:ext cx="1386181" cy="2705742"/>
            <a:chOff x="409722" y="228600"/>
            <a:chExt cx="1385931" cy="2705253"/>
          </a:xfrm>
        </p:grpSpPr>
        <p:grpSp>
          <p:nvGrpSpPr>
            <p:cNvPr id="1319" name="Google Shape;1319;p8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20" name="Google Shape;1320;p8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8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2" name="Google Shape;1322;p8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84"/>
          <p:cNvSpPr txBox="1"/>
          <p:nvPr>
            <p:ph idx="1" type="body"/>
          </p:nvPr>
        </p:nvSpPr>
        <p:spPr>
          <a:xfrm>
            <a:off x="2090400" y="1850925"/>
            <a:ext cx="49632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Improve</a:t>
            </a:r>
            <a:r>
              <a:rPr lang="en"/>
              <a:t> Documentation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Discuss expectations, deadlines, and definitions of done more clearly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Leave plenty of time before deadlines to fix problems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Further</a:t>
            </a:r>
            <a:r>
              <a:rPr lang="en"/>
              <a:t> discuss and align vision of app and its functionality</a:t>
            </a:r>
            <a:endParaRPr/>
          </a:p>
        </p:txBody>
      </p:sp>
      <p:sp>
        <p:nvSpPr>
          <p:cNvPr id="1324" name="Google Shape;1324;p84"/>
          <p:cNvSpPr txBox="1"/>
          <p:nvPr>
            <p:ph type="title"/>
          </p:nvPr>
        </p:nvSpPr>
        <p:spPr>
          <a:xfrm>
            <a:off x="2305050" y="1373375"/>
            <a:ext cx="45339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for the next Sprint</a:t>
            </a:r>
            <a:endParaRPr>
              <a:solidFill>
                <a:srgbClr val="006FE6"/>
              </a:solidFill>
            </a:endParaRPr>
          </a:p>
        </p:txBody>
      </p:sp>
      <p:sp>
        <p:nvSpPr>
          <p:cNvPr id="1325" name="Google Shape;1325;p84"/>
          <p:cNvSpPr txBox="1"/>
          <p:nvPr>
            <p:ph idx="4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grpSp>
        <p:nvGrpSpPr>
          <p:cNvPr id="1326" name="Google Shape;1326;p84"/>
          <p:cNvGrpSpPr/>
          <p:nvPr/>
        </p:nvGrpSpPr>
        <p:grpSpPr>
          <a:xfrm rot="-797324">
            <a:off x="411809" y="1766359"/>
            <a:ext cx="1386181" cy="2705742"/>
            <a:chOff x="409722" y="228600"/>
            <a:chExt cx="1385931" cy="2705253"/>
          </a:xfrm>
        </p:grpSpPr>
        <p:grpSp>
          <p:nvGrpSpPr>
            <p:cNvPr id="1327" name="Google Shape;1327;p8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328" name="Google Shape;1328;p8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8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0" name="Google Shape;1330;p8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4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4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Burndown</a:t>
            </a:r>
            <a:endParaRPr/>
          </a:p>
        </p:txBody>
      </p:sp>
      <p:pic>
        <p:nvPicPr>
          <p:cNvPr id="1338" name="Google Shape;13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125" y="1169850"/>
            <a:ext cx="7165773" cy="34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Sprint 3 Burndown</a:t>
            </a:r>
            <a:endParaRPr/>
          </a:p>
        </p:txBody>
      </p:sp>
      <p:pic>
        <p:nvPicPr>
          <p:cNvPr id="1344" name="Google Shape;13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75" y="1333250"/>
            <a:ext cx="7882051" cy="27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(Stories Planned)</a:t>
            </a:r>
            <a:endParaRPr/>
          </a:p>
        </p:txBody>
      </p:sp>
      <p:pic>
        <p:nvPicPr>
          <p:cNvPr id="1350" name="Google Shape;1350;p87"/>
          <p:cNvPicPr preferRelativeResize="0"/>
          <p:nvPr/>
        </p:nvPicPr>
        <p:blipFill rotWithShape="1">
          <a:blip r:embed="rId3">
            <a:alphaModFix/>
          </a:blip>
          <a:srcRect b="0" l="0" r="33333" t="0"/>
          <a:stretch/>
        </p:blipFill>
        <p:spPr>
          <a:xfrm>
            <a:off x="676200" y="1349075"/>
            <a:ext cx="7791548" cy="26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5" name="Google Shape;1355;p88"/>
          <p:cNvCxnSpPr/>
          <p:nvPr/>
        </p:nvCxnSpPr>
        <p:spPr>
          <a:xfrm rot="10800000">
            <a:off x="7486800" y="4229100"/>
            <a:ext cx="1962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6" name="Google Shape;1356;p88"/>
          <p:cNvGrpSpPr/>
          <p:nvPr/>
        </p:nvGrpSpPr>
        <p:grpSpPr>
          <a:xfrm flipH="1">
            <a:off x="7419845" y="2555768"/>
            <a:ext cx="1557355" cy="1871220"/>
            <a:chOff x="3524120" y="2975243"/>
            <a:chExt cx="1557355" cy="1871220"/>
          </a:xfrm>
        </p:grpSpPr>
        <p:grpSp>
          <p:nvGrpSpPr>
            <p:cNvPr id="1357" name="Google Shape;1357;p88"/>
            <p:cNvGrpSpPr/>
            <p:nvPr/>
          </p:nvGrpSpPr>
          <p:grpSpPr>
            <a:xfrm>
              <a:off x="3524120" y="4307399"/>
              <a:ext cx="1557355" cy="539064"/>
              <a:chOff x="3457434" y="4469778"/>
              <a:chExt cx="1572451" cy="544289"/>
            </a:xfrm>
          </p:grpSpPr>
          <p:sp>
            <p:nvSpPr>
              <p:cNvPr id="1358" name="Google Shape;1358;p88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rect b="b" l="l" r="r" t="t"/>
                <a:pathLst>
                  <a:path extrusionOk="0" h="14307" w="60617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88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rect b="b" l="l" r="r" t="t"/>
                <a:pathLst>
                  <a:path extrusionOk="0" h="10546" w="57551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88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88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88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88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88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88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88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88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88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rect b="b" l="l" r="r" t="t"/>
                <a:pathLst>
                  <a:path extrusionOk="0" h="8176" w="60617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88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rect b="b" l="l" r="r" t="t"/>
                <a:pathLst>
                  <a:path extrusionOk="0" h="5968" w="57551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88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88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88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88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88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88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88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88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8" name="Google Shape;1378;p88"/>
            <p:cNvGrpSpPr/>
            <p:nvPr/>
          </p:nvGrpSpPr>
          <p:grpSpPr>
            <a:xfrm>
              <a:off x="3850756" y="3717928"/>
              <a:ext cx="929104" cy="584457"/>
              <a:chOff x="-2101325" y="2739725"/>
              <a:chExt cx="1315825" cy="827725"/>
            </a:xfrm>
          </p:grpSpPr>
          <p:sp>
            <p:nvSpPr>
              <p:cNvPr id="1379" name="Google Shape;1379;p88"/>
              <p:cNvSpPr/>
              <p:nvPr/>
            </p:nvSpPr>
            <p:spPr>
              <a:xfrm>
                <a:off x="-1699675" y="2857525"/>
                <a:ext cx="256275" cy="26350"/>
              </a:xfrm>
              <a:custGeom>
                <a:rect b="b" l="l" r="r" t="t"/>
                <a:pathLst>
                  <a:path extrusionOk="0" h="1054" w="10251">
                    <a:moveTo>
                      <a:pt x="0" y="1"/>
                    </a:moveTo>
                    <a:lnTo>
                      <a:pt x="952" y="1053"/>
                    </a:lnTo>
                    <a:lnTo>
                      <a:pt x="10251" y="1053"/>
                    </a:lnTo>
                    <a:lnTo>
                      <a:pt x="9098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88"/>
              <p:cNvSpPr/>
              <p:nvPr/>
            </p:nvSpPr>
            <p:spPr>
              <a:xfrm>
                <a:off x="-1668350" y="2891375"/>
                <a:ext cx="269450" cy="33850"/>
              </a:xfrm>
              <a:custGeom>
                <a:rect b="b" l="l" r="r" t="t"/>
                <a:pathLst>
                  <a:path extrusionOk="0" h="1354" w="10778">
                    <a:moveTo>
                      <a:pt x="0" y="0"/>
                    </a:moveTo>
                    <a:lnTo>
                      <a:pt x="1253" y="1354"/>
                    </a:lnTo>
                    <a:lnTo>
                      <a:pt x="10777" y="1354"/>
                    </a:lnTo>
                    <a:lnTo>
                      <a:pt x="9399" y="0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88"/>
              <p:cNvSpPr/>
              <p:nvPr/>
            </p:nvSpPr>
            <p:spPr>
              <a:xfrm>
                <a:off x="-1736025" y="2815550"/>
                <a:ext cx="255675" cy="31350"/>
              </a:xfrm>
              <a:custGeom>
                <a:rect b="b" l="l" r="r" t="t"/>
                <a:pathLst>
                  <a:path extrusionOk="0" h="1254" w="10227">
                    <a:moveTo>
                      <a:pt x="0" y="1"/>
                    </a:moveTo>
                    <a:lnTo>
                      <a:pt x="1153" y="1254"/>
                    </a:lnTo>
                    <a:lnTo>
                      <a:pt x="10226" y="1254"/>
                    </a:lnTo>
                    <a:lnTo>
                      <a:pt x="8873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88"/>
              <p:cNvSpPr/>
              <p:nvPr/>
            </p:nvSpPr>
            <p:spPr>
              <a:xfrm>
                <a:off x="-2101325" y="2929450"/>
                <a:ext cx="477475" cy="463200"/>
              </a:xfrm>
              <a:custGeom>
                <a:rect b="b" l="l" r="r" t="t"/>
                <a:pathLst>
                  <a:path extrusionOk="0" h="18528" w="19099">
                    <a:moveTo>
                      <a:pt x="10152" y="0"/>
                    </a:moveTo>
                    <a:cubicBezTo>
                      <a:pt x="9224" y="0"/>
                      <a:pt x="8063" y="140"/>
                      <a:pt x="6668" y="557"/>
                    </a:cubicBezTo>
                    <a:cubicBezTo>
                      <a:pt x="1881" y="2036"/>
                      <a:pt x="1" y="9229"/>
                      <a:pt x="6367" y="13615"/>
                    </a:cubicBezTo>
                    <a:cubicBezTo>
                      <a:pt x="12833" y="18001"/>
                      <a:pt x="19099" y="18527"/>
                      <a:pt x="19099" y="18527"/>
                    </a:cubicBezTo>
                    <a:lnTo>
                      <a:pt x="13886" y="11535"/>
                    </a:lnTo>
                    <a:cubicBezTo>
                      <a:pt x="13886" y="11535"/>
                      <a:pt x="10653" y="11535"/>
                      <a:pt x="8146" y="9229"/>
                    </a:cubicBezTo>
                    <a:cubicBezTo>
                      <a:pt x="5990" y="7267"/>
                      <a:pt x="5522" y="4043"/>
                      <a:pt x="7508" y="4043"/>
                    </a:cubicBezTo>
                    <a:cubicBezTo>
                      <a:pt x="7831" y="4043"/>
                      <a:pt x="8218" y="4128"/>
                      <a:pt x="8673" y="4317"/>
                    </a:cubicBezTo>
                    <a:cubicBezTo>
                      <a:pt x="11906" y="5570"/>
                      <a:pt x="14612" y="10282"/>
                      <a:pt x="14612" y="10282"/>
                    </a:cubicBezTo>
                    <a:lnTo>
                      <a:pt x="12933" y="557"/>
                    </a:lnTo>
                    <a:cubicBezTo>
                      <a:pt x="12933" y="557"/>
                      <a:pt x="12009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88"/>
              <p:cNvSpPr/>
              <p:nvPr/>
            </p:nvSpPr>
            <p:spPr>
              <a:xfrm>
                <a:off x="-1819350" y="2865050"/>
                <a:ext cx="1033850" cy="702400"/>
              </a:xfrm>
              <a:custGeom>
                <a:rect b="b" l="l" r="r" t="t"/>
                <a:pathLst>
                  <a:path extrusionOk="0" h="28096" w="41354">
                    <a:moveTo>
                      <a:pt x="0" y="1"/>
                    </a:moveTo>
                    <a:lnTo>
                      <a:pt x="1980" y="12657"/>
                    </a:lnTo>
                    <a:cubicBezTo>
                      <a:pt x="3434" y="21529"/>
                      <a:pt x="11178" y="28096"/>
                      <a:pt x="20151" y="28096"/>
                    </a:cubicBezTo>
                    <a:lnTo>
                      <a:pt x="21203" y="28096"/>
                    </a:lnTo>
                    <a:cubicBezTo>
                      <a:pt x="30276" y="28096"/>
                      <a:pt x="37895" y="21529"/>
                      <a:pt x="39374" y="12657"/>
                    </a:cubicBezTo>
                    <a:lnTo>
                      <a:pt x="41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88"/>
              <p:cNvSpPr/>
              <p:nvPr/>
            </p:nvSpPr>
            <p:spPr>
              <a:xfrm>
                <a:off x="-1819350" y="2739725"/>
                <a:ext cx="1033850" cy="250675"/>
              </a:xfrm>
              <a:custGeom>
                <a:rect b="b" l="l" r="r" t="t"/>
                <a:pathLst>
                  <a:path extrusionOk="0" h="10027" w="41354">
                    <a:moveTo>
                      <a:pt x="20677" y="1"/>
                    </a:moveTo>
                    <a:cubicBezTo>
                      <a:pt x="9298" y="1"/>
                      <a:pt x="0" y="2207"/>
                      <a:pt x="0" y="5014"/>
                    </a:cubicBezTo>
                    <a:cubicBezTo>
                      <a:pt x="0" y="7846"/>
                      <a:pt x="9298" y="10026"/>
                      <a:pt x="20677" y="10026"/>
                    </a:cubicBezTo>
                    <a:cubicBezTo>
                      <a:pt x="32156" y="10026"/>
                      <a:pt x="41354" y="7846"/>
                      <a:pt x="41354" y="5014"/>
                    </a:cubicBezTo>
                    <a:cubicBezTo>
                      <a:pt x="41354" y="2207"/>
                      <a:pt x="32156" y="1"/>
                      <a:pt x="20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88"/>
              <p:cNvSpPr/>
              <p:nvPr/>
            </p:nvSpPr>
            <p:spPr>
              <a:xfrm>
                <a:off x="-1769850" y="2758525"/>
                <a:ext cx="934850" cy="203675"/>
              </a:xfrm>
              <a:custGeom>
                <a:rect b="b" l="l" r="r" t="t"/>
                <a:pathLst>
                  <a:path extrusionOk="0" h="8147" w="37394">
                    <a:moveTo>
                      <a:pt x="18697" y="1"/>
                    </a:moveTo>
                    <a:cubicBezTo>
                      <a:pt x="8346" y="1"/>
                      <a:pt x="0" y="1881"/>
                      <a:pt x="0" y="4061"/>
                    </a:cubicBezTo>
                    <a:cubicBezTo>
                      <a:pt x="0" y="6267"/>
                      <a:pt x="8346" y="8146"/>
                      <a:pt x="18697" y="8146"/>
                    </a:cubicBezTo>
                    <a:cubicBezTo>
                      <a:pt x="29023" y="8146"/>
                      <a:pt x="37394" y="6267"/>
                      <a:pt x="37394" y="4061"/>
                    </a:cubicBezTo>
                    <a:cubicBezTo>
                      <a:pt x="37394" y="1881"/>
                      <a:pt x="29023" y="1"/>
                      <a:pt x="18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88"/>
              <p:cNvSpPr/>
              <p:nvPr/>
            </p:nvSpPr>
            <p:spPr>
              <a:xfrm>
                <a:off x="-1657700" y="2878200"/>
                <a:ext cx="709925" cy="84000"/>
              </a:xfrm>
              <a:custGeom>
                <a:rect b="b" l="l" r="r" t="t"/>
                <a:pathLst>
                  <a:path extrusionOk="0" h="3360" w="28397">
                    <a:moveTo>
                      <a:pt x="14211" y="1"/>
                    </a:moveTo>
                    <a:cubicBezTo>
                      <a:pt x="8246" y="1"/>
                      <a:pt x="2933" y="728"/>
                      <a:pt x="0" y="1881"/>
                    </a:cubicBezTo>
                    <a:cubicBezTo>
                      <a:pt x="3459" y="2733"/>
                      <a:pt x="8572" y="3359"/>
                      <a:pt x="14211" y="3359"/>
                    </a:cubicBezTo>
                    <a:cubicBezTo>
                      <a:pt x="19850" y="3359"/>
                      <a:pt x="24963" y="2733"/>
                      <a:pt x="28396" y="1881"/>
                    </a:cubicBezTo>
                    <a:cubicBezTo>
                      <a:pt x="25489" y="728"/>
                      <a:pt x="20251" y="1"/>
                      <a:pt x="14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88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rect b="b" l="l" r="r" t="t"/>
                <a:pathLst>
                  <a:path extrusionOk="0" h="828" w="2106">
                    <a:moveTo>
                      <a:pt x="1053" y="1"/>
                    </a:moveTo>
                    <a:cubicBezTo>
                      <a:pt x="527" y="1"/>
                      <a:pt x="1" y="201"/>
                      <a:pt x="1" y="427"/>
                    </a:cubicBezTo>
                    <a:cubicBezTo>
                      <a:pt x="1" y="627"/>
                      <a:pt x="527" y="828"/>
                      <a:pt x="1053" y="828"/>
                    </a:cubicBez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88"/>
              <p:cNvSpPr/>
              <p:nvPr/>
            </p:nvSpPr>
            <p:spPr>
              <a:xfrm>
                <a:off x="-1579375" y="2899500"/>
                <a:ext cx="60175" cy="28225"/>
              </a:xfrm>
              <a:custGeom>
                <a:rect b="b" l="l" r="r" t="t"/>
                <a:pathLst>
                  <a:path extrusionOk="0" h="1129" w="2407">
                    <a:moveTo>
                      <a:pt x="1253" y="1"/>
                    </a:moveTo>
                    <a:cubicBezTo>
                      <a:pt x="526" y="1"/>
                      <a:pt x="201" y="402"/>
                      <a:pt x="100" y="728"/>
                    </a:cubicBezTo>
                    <a:cubicBezTo>
                      <a:pt x="100" y="728"/>
                      <a:pt x="0" y="1129"/>
                      <a:pt x="1153" y="1129"/>
                    </a:cubicBezTo>
                    <a:cubicBezTo>
                      <a:pt x="627" y="1129"/>
                      <a:pt x="201" y="928"/>
                      <a:pt x="201" y="728"/>
                    </a:cubicBezTo>
                    <a:cubicBezTo>
                      <a:pt x="201" y="628"/>
                      <a:pt x="426" y="502"/>
                      <a:pt x="727" y="402"/>
                    </a:cubicBezTo>
                    <a:lnTo>
                      <a:pt x="727" y="302"/>
                    </a:lnTo>
                    <a:cubicBezTo>
                      <a:pt x="727" y="302"/>
                      <a:pt x="827" y="201"/>
                      <a:pt x="953" y="201"/>
                    </a:cubicBezTo>
                    <a:cubicBezTo>
                      <a:pt x="1153" y="201"/>
                      <a:pt x="1253" y="302"/>
                      <a:pt x="1253" y="302"/>
                    </a:cubicBezTo>
                    <a:cubicBezTo>
                      <a:pt x="1880" y="302"/>
                      <a:pt x="2306" y="502"/>
                      <a:pt x="2306" y="728"/>
                    </a:cubicBezTo>
                    <a:cubicBezTo>
                      <a:pt x="2306" y="928"/>
                      <a:pt x="1880" y="1129"/>
                      <a:pt x="1253" y="1129"/>
                    </a:cubicBezTo>
                    <a:lnTo>
                      <a:pt x="1354" y="1129"/>
                    </a:lnTo>
                    <a:cubicBezTo>
                      <a:pt x="2406" y="1129"/>
                      <a:pt x="2406" y="728"/>
                      <a:pt x="2406" y="728"/>
                    </a:cubicBezTo>
                    <a:cubicBezTo>
                      <a:pt x="2406" y="728"/>
                      <a:pt x="2306" y="201"/>
                      <a:pt x="1454" y="101"/>
                    </a:cubicBezTo>
                    <a:cubicBezTo>
                      <a:pt x="1354" y="101"/>
                      <a:pt x="1253" y="1"/>
                      <a:pt x="1253" y="1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88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rect b="b" l="l" r="r" t="t"/>
                <a:pathLst>
                  <a:path extrusionOk="0" h="828" w="2106">
                    <a:moveTo>
                      <a:pt x="1053" y="1"/>
                    </a:moveTo>
                    <a:cubicBezTo>
                      <a:pt x="1053" y="101"/>
                      <a:pt x="953" y="201"/>
                      <a:pt x="753" y="201"/>
                    </a:cubicBezTo>
                    <a:cubicBezTo>
                      <a:pt x="627" y="201"/>
                      <a:pt x="527" y="201"/>
                      <a:pt x="527" y="101"/>
                    </a:cubicBezTo>
                    <a:cubicBezTo>
                      <a:pt x="226" y="201"/>
                      <a:pt x="1" y="327"/>
                      <a:pt x="1" y="427"/>
                    </a:cubicBezTo>
                    <a:cubicBezTo>
                      <a:pt x="1" y="627"/>
                      <a:pt x="427" y="828"/>
                      <a:pt x="953" y="828"/>
                    </a:cubicBezTo>
                    <a:lnTo>
                      <a:pt x="1053" y="828"/>
                    </a:ln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88"/>
              <p:cNvSpPr/>
              <p:nvPr/>
            </p:nvSpPr>
            <p:spPr>
              <a:xfrm>
                <a:off x="-1561225" y="2904525"/>
                <a:ext cx="13200" cy="5025"/>
              </a:xfrm>
              <a:custGeom>
                <a:rect b="b" l="l" r="r" t="t"/>
                <a:pathLst>
                  <a:path extrusionOk="0" h="201" w="528">
                    <a:moveTo>
                      <a:pt x="227" y="0"/>
                    </a:moveTo>
                    <a:cubicBezTo>
                      <a:pt x="101" y="0"/>
                      <a:pt x="1" y="101"/>
                      <a:pt x="1" y="101"/>
                    </a:cubicBezTo>
                    <a:lnTo>
                      <a:pt x="1" y="201"/>
                    </a:lnTo>
                    <a:cubicBezTo>
                      <a:pt x="101" y="201"/>
                      <a:pt x="327" y="101"/>
                      <a:pt x="527" y="101"/>
                    </a:cubicBezTo>
                    <a:cubicBezTo>
                      <a:pt x="527" y="101"/>
                      <a:pt x="427" y="0"/>
                      <a:pt x="227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88"/>
              <p:cNvSpPr/>
              <p:nvPr/>
            </p:nvSpPr>
            <p:spPr>
              <a:xfrm>
                <a:off x="-1561225" y="2907025"/>
                <a:ext cx="13200" cy="5050"/>
              </a:xfrm>
              <a:custGeom>
                <a:rect b="b" l="l" r="r" t="t"/>
                <a:pathLst>
                  <a:path extrusionOk="0" h="202" w="528">
                    <a:moveTo>
                      <a:pt x="527" y="1"/>
                    </a:moveTo>
                    <a:cubicBezTo>
                      <a:pt x="327" y="1"/>
                      <a:pt x="101" y="101"/>
                      <a:pt x="1" y="101"/>
                    </a:cubicBezTo>
                    <a:cubicBezTo>
                      <a:pt x="1" y="201"/>
                      <a:pt x="101" y="201"/>
                      <a:pt x="227" y="201"/>
                    </a:cubicBezTo>
                    <a:cubicBezTo>
                      <a:pt x="427" y="201"/>
                      <a:pt x="527" y="101"/>
                      <a:pt x="527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88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rect b="b" l="l" r="r" t="t"/>
                <a:pathLst>
                  <a:path extrusionOk="0" h="427" w="1355">
                    <a:moveTo>
                      <a:pt x="728" y="1"/>
                    </a:moveTo>
                    <a:cubicBezTo>
                      <a:pt x="327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728" y="427"/>
                    </a:cubicBez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88"/>
              <p:cNvSpPr/>
              <p:nvPr/>
            </p:nvSpPr>
            <p:spPr>
              <a:xfrm>
                <a:off x="-1485400" y="2933350"/>
                <a:ext cx="39500" cy="15675"/>
              </a:xfrm>
              <a:custGeom>
                <a:rect b="b" l="l" r="r" t="t"/>
                <a:pathLst>
                  <a:path extrusionOk="0" h="627" w="1580">
                    <a:moveTo>
                      <a:pt x="101" y="401"/>
                    </a:moveTo>
                    <a:cubicBezTo>
                      <a:pt x="101" y="402"/>
                      <a:pt x="1" y="627"/>
                      <a:pt x="727" y="627"/>
                    </a:cubicBezTo>
                    <a:cubicBezTo>
                      <a:pt x="427" y="627"/>
                      <a:pt x="101" y="527"/>
                      <a:pt x="101" y="401"/>
                    </a:cubicBezTo>
                    <a:close/>
                    <a:moveTo>
                      <a:pt x="727" y="0"/>
                    </a:moveTo>
                    <a:cubicBezTo>
                      <a:pt x="326" y="0"/>
                      <a:pt x="101" y="201"/>
                      <a:pt x="101" y="401"/>
                    </a:cubicBezTo>
                    <a:cubicBezTo>
                      <a:pt x="101" y="301"/>
                      <a:pt x="201" y="201"/>
                      <a:pt x="427" y="201"/>
                    </a:cubicBezTo>
                    <a:cubicBezTo>
                      <a:pt x="427" y="101"/>
                      <a:pt x="527" y="101"/>
                      <a:pt x="627" y="101"/>
                    </a:cubicBezTo>
                    <a:cubicBezTo>
                      <a:pt x="727" y="101"/>
                      <a:pt x="828" y="101"/>
                      <a:pt x="828" y="201"/>
                    </a:cubicBezTo>
                    <a:cubicBezTo>
                      <a:pt x="1153" y="201"/>
                      <a:pt x="1454" y="301"/>
                      <a:pt x="1454" y="401"/>
                    </a:cubicBezTo>
                    <a:cubicBezTo>
                      <a:pt x="1454" y="527"/>
                      <a:pt x="1153" y="627"/>
                      <a:pt x="828" y="627"/>
                    </a:cubicBezTo>
                    <a:cubicBezTo>
                      <a:pt x="1580" y="627"/>
                      <a:pt x="1580" y="401"/>
                      <a:pt x="1580" y="401"/>
                    </a:cubicBezTo>
                    <a:cubicBezTo>
                      <a:pt x="1580" y="401"/>
                      <a:pt x="1454" y="101"/>
                      <a:pt x="953" y="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88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rect b="b" l="l" r="r" t="t"/>
                <a:pathLst>
                  <a:path extrusionOk="0" h="427" w="1355">
                    <a:moveTo>
                      <a:pt x="327" y="1"/>
                    </a:moveTo>
                    <a:cubicBezTo>
                      <a:pt x="101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627" y="427"/>
                    </a:cubicBezTo>
                    <a:lnTo>
                      <a:pt x="728" y="427"/>
                    </a:ln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88"/>
              <p:cNvSpPr/>
              <p:nvPr/>
            </p:nvSpPr>
            <p:spPr>
              <a:xfrm>
                <a:off x="-1474750" y="2935850"/>
                <a:ext cx="10050" cy="2525"/>
              </a:xfrm>
              <a:custGeom>
                <a:rect b="b" l="l" r="r" t="t"/>
                <a:pathLst>
                  <a:path extrusionOk="0" h="101" w="402">
                    <a:moveTo>
                      <a:pt x="201" y="1"/>
                    </a:moveTo>
                    <a:cubicBezTo>
                      <a:pt x="101" y="1"/>
                      <a:pt x="1" y="1"/>
                      <a:pt x="1" y="101"/>
                    </a:cubicBezTo>
                    <a:lnTo>
                      <a:pt x="402" y="101"/>
                    </a:lnTo>
                    <a:cubicBezTo>
                      <a:pt x="402" y="1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88"/>
              <p:cNvSpPr/>
              <p:nvPr/>
            </p:nvSpPr>
            <p:spPr>
              <a:xfrm>
                <a:off x="-1474750" y="2938350"/>
                <a:ext cx="10050" cy="25"/>
              </a:xfrm>
              <a:custGeom>
                <a:rect b="b" l="l" r="r" t="t"/>
                <a:pathLst>
                  <a:path extrusionOk="0" h="1" w="402">
                    <a:moveTo>
                      <a:pt x="402" y="1"/>
                    </a:moveTo>
                    <a:lnTo>
                      <a:pt x="1" y="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88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rect b="b" l="l" r="r" t="t"/>
                <a:pathLst>
                  <a:path extrusionOk="0" h="427" w="929">
                    <a:moveTo>
                      <a:pt x="402" y="1"/>
                    </a:moveTo>
                    <a:cubicBezTo>
                      <a:pt x="201" y="1"/>
                      <a:pt x="1" y="1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88"/>
              <p:cNvSpPr/>
              <p:nvPr/>
            </p:nvSpPr>
            <p:spPr>
              <a:xfrm>
                <a:off x="-1386400" y="2893875"/>
                <a:ext cx="26350" cy="13175"/>
              </a:xfrm>
              <a:custGeom>
                <a:rect b="b" l="l" r="r" t="t"/>
                <a:pathLst>
                  <a:path extrusionOk="0" h="527" w="1054">
                    <a:moveTo>
                      <a:pt x="427" y="0"/>
                    </a:moveTo>
                    <a:cubicBezTo>
                      <a:pt x="390" y="0"/>
                      <a:pt x="366" y="14"/>
                      <a:pt x="351" y="31"/>
                    </a:cubicBezTo>
                    <a:lnTo>
                      <a:pt x="351" y="31"/>
                    </a:lnTo>
                    <a:cubicBezTo>
                      <a:pt x="383" y="19"/>
                      <a:pt x="419" y="9"/>
                      <a:pt x="459" y="5"/>
                    </a:cubicBezTo>
                    <a:lnTo>
                      <a:pt x="459" y="5"/>
                    </a:lnTo>
                    <a:cubicBezTo>
                      <a:pt x="449" y="2"/>
                      <a:pt x="439" y="0"/>
                      <a:pt x="427" y="0"/>
                    </a:cubicBezTo>
                    <a:close/>
                    <a:moveTo>
                      <a:pt x="527" y="0"/>
                    </a:moveTo>
                    <a:cubicBezTo>
                      <a:pt x="503" y="0"/>
                      <a:pt x="480" y="2"/>
                      <a:pt x="459" y="5"/>
                    </a:cubicBezTo>
                    <a:lnTo>
                      <a:pt x="459" y="5"/>
                    </a:lnTo>
                    <a:cubicBezTo>
                      <a:pt x="527" y="23"/>
                      <a:pt x="527" y="101"/>
                      <a:pt x="527" y="101"/>
                    </a:cubicBezTo>
                    <a:cubicBezTo>
                      <a:pt x="778" y="101"/>
                      <a:pt x="954" y="175"/>
                      <a:pt x="1022" y="255"/>
                    </a:cubicBezTo>
                    <a:lnTo>
                      <a:pt x="1022" y="255"/>
                    </a:lnTo>
                    <a:cubicBezTo>
                      <a:pt x="972" y="159"/>
                      <a:pt x="854" y="0"/>
                      <a:pt x="627" y="0"/>
                    </a:cubicBezTo>
                    <a:close/>
                    <a:moveTo>
                      <a:pt x="351" y="31"/>
                    </a:moveTo>
                    <a:lnTo>
                      <a:pt x="351" y="31"/>
                    </a:lnTo>
                    <a:cubicBezTo>
                      <a:pt x="186" y="97"/>
                      <a:pt x="126" y="249"/>
                      <a:pt x="126" y="326"/>
                    </a:cubicBezTo>
                    <a:cubicBezTo>
                      <a:pt x="126" y="326"/>
                      <a:pt x="226" y="226"/>
                      <a:pt x="326" y="101"/>
                    </a:cubicBezTo>
                    <a:cubicBezTo>
                      <a:pt x="326" y="101"/>
                      <a:pt x="326" y="61"/>
                      <a:pt x="351" y="31"/>
                    </a:cubicBezTo>
                    <a:close/>
                    <a:moveTo>
                      <a:pt x="1022" y="255"/>
                    </a:moveTo>
                    <a:cubicBezTo>
                      <a:pt x="1044" y="296"/>
                      <a:pt x="1053" y="326"/>
                      <a:pt x="1053" y="326"/>
                    </a:cubicBezTo>
                    <a:cubicBezTo>
                      <a:pt x="1053" y="303"/>
                      <a:pt x="1042" y="279"/>
                      <a:pt x="1022" y="255"/>
                    </a:cubicBezTo>
                    <a:close/>
                    <a:moveTo>
                      <a:pt x="1053" y="326"/>
                    </a:moveTo>
                    <a:cubicBezTo>
                      <a:pt x="1053" y="327"/>
                      <a:pt x="1053" y="360"/>
                      <a:pt x="1017" y="400"/>
                    </a:cubicBezTo>
                    <a:lnTo>
                      <a:pt x="1017" y="400"/>
                    </a:lnTo>
                    <a:cubicBezTo>
                      <a:pt x="1041" y="376"/>
                      <a:pt x="1053" y="351"/>
                      <a:pt x="1053" y="326"/>
                    </a:cubicBezTo>
                    <a:close/>
                    <a:moveTo>
                      <a:pt x="126" y="326"/>
                    </a:moveTo>
                    <a:cubicBezTo>
                      <a:pt x="126" y="326"/>
                      <a:pt x="1" y="527"/>
                      <a:pt x="527" y="527"/>
                    </a:cubicBezTo>
                    <a:cubicBezTo>
                      <a:pt x="326" y="527"/>
                      <a:pt x="126" y="426"/>
                      <a:pt x="126" y="326"/>
                    </a:cubicBezTo>
                    <a:close/>
                    <a:moveTo>
                      <a:pt x="1017" y="400"/>
                    </a:moveTo>
                    <a:cubicBezTo>
                      <a:pt x="945" y="470"/>
                      <a:pt x="771" y="527"/>
                      <a:pt x="527" y="527"/>
                    </a:cubicBezTo>
                    <a:cubicBezTo>
                      <a:pt x="837" y="527"/>
                      <a:pt x="965" y="457"/>
                      <a:pt x="1017" y="40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88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rect b="b" l="l" r="r" t="t"/>
                <a:pathLst>
                  <a:path extrusionOk="0" h="427" w="929">
                    <a:moveTo>
                      <a:pt x="201" y="1"/>
                    </a:moveTo>
                    <a:cubicBezTo>
                      <a:pt x="101" y="126"/>
                      <a:pt x="1" y="2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ubicBezTo>
                      <a:pt x="402" y="126"/>
                      <a:pt x="402" y="126"/>
                      <a:pt x="302" y="126"/>
                    </a:cubicBezTo>
                    <a:cubicBezTo>
                      <a:pt x="302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88"/>
              <p:cNvSpPr/>
              <p:nvPr/>
            </p:nvSpPr>
            <p:spPr>
              <a:xfrm>
                <a:off x="-1378250" y="2893875"/>
                <a:ext cx="5025" cy="2525"/>
              </a:xfrm>
              <a:custGeom>
                <a:rect b="b" l="l" r="r" t="t"/>
                <a:pathLst>
                  <a:path extrusionOk="0" h="101" w="201">
                    <a:moveTo>
                      <a:pt x="101" y="0"/>
                    </a:moveTo>
                    <a:cubicBezTo>
                      <a:pt x="0" y="0"/>
                      <a:pt x="0" y="101"/>
                      <a:pt x="0" y="101"/>
                    </a:cubicBezTo>
                    <a:lnTo>
                      <a:pt x="201" y="101"/>
                    </a:lnTo>
                    <a:cubicBezTo>
                      <a:pt x="201" y="101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88"/>
              <p:cNvSpPr/>
              <p:nvPr/>
            </p:nvSpPr>
            <p:spPr>
              <a:xfrm>
                <a:off x="-1378250" y="2896375"/>
                <a:ext cx="5025" cy="3150"/>
              </a:xfrm>
              <a:custGeom>
                <a:rect b="b" l="l" r="r" t="t"/>
                <a:pathLst>
                  <a:path extrusionOk="0" h="126" w="201">
                    <a:moveTo>
                      <a:pt x="0" y="1"/>
                    </a:moveTo>
                    <a:cubicBezTo>
                      <a:pt x="0" y="126"/>
                      <a:pt x="101" y="126"/>
                      <a:pt x="101" y="126"/>
                    </a:cubicBezTo>
                    <a:cubicBezTo>
                      <a:pt x="201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02" name="Google Shape;1402;p88"/>
            <p:cNvCxnSpPr/>
            <p:nvPr/>
          </p:nvCxnSpPr>
          <p:spPr>
            <a:xfrm rot="5400000">
              <a:off x="4298540" y="3434306"/>
              <a:ext cx="326700" cy="99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88"/>
            <p:cNvCxnSpPr/>
            <p:nvPr/>
          </p:nvCxnSpPr>
          <p:spPr>
            <a:xfrm rot="5400000">
              <a:off x="4313211" y="3226625"/>
              <a:ext cx="326700" cy="99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88"/>
            <p:cNvCxnSpPr/>
            <p:nvPr/>
          </p:nvCxnSpPr>
          <p:spPr>
            <a:xfrm rot="5400000">
              <a:off x="4298540" y="3088643"/>
              <a:ext cx="326700" cy="99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05" name="Google Shape;1405;p88"/>
          <p:cNvGrpSpPr/>
          <p:nvPr/>
        </p:nvGrpSpPr>
        <p:grpSpPr>
          <a:xfrm>
            <a:off x="4453250" y="521025"/>
            <a:ext cx="3153900" cy="4060500"/>
            <a:chOff x="4910450" y="521025"/>
            <a:chExt cx="3153900" cy="4060500"/>
          </a:xfrm>
        </p:grpSpPr>
        <p:sp>
          <p:nvSpPr>
            <p:cNvPr id="1406" name="Google Shape;1406;p88"/>
            <p:cNvSpPr/>
            <p:nvPr/>
          </p:nvSpPr>
          <p:spPr>
            <a:xfrm flipH="1" rot="5400000">
              <a:off x="4457150" y="974325"/>
              <a:ext cx="4060500" cy="31539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7" name="Google Shape;1407;p88"/>
            <p:cNvGrpSpPr/>
            <p:nvPr/>
          </p:nvGrpSpPr>
          <p:grpSpPr>
            <a:xfrm>
              <a:off x="6292857" y="573776"/>
              <a:ext cx="505560" cy="109086"/>
              <a:chOff x="-3037735" y="-542969"/>
              <a:chExt cx="581170" cy="125387"/>
            </a:xfrm>
          </p:grpSpPr>
          <p:sp>
            <p:nvSpPr>
              <p:cNvPr id="1408" name="Google Shape;1408;p88"/>
              <p:cNvSpPr/>
              <p:nvPr/>
            </p:nvSpPr>
            <p:spPr>
              <a:xfrm>
                <a:off x="-3034701" y="-537273"/>
                <a:ext cx="575100" cy="1140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09" name="Google Shape;1409;p88"/>
              <p:cNvGrpSpPr/>
              <p:nvPr/>
            </p:nvGrpSpPr>
            <p:grpSpPr>
              <a:xfrm>
                <a:off x="-3037735" y="-542969"/>
                <a:ext cx="581170" cy="125387"/>
                <a:chOff x="4390000" y="182175"/>
                <a:chExt cx="419375" cy="90473"/>
              </a:xfrm>
            </p:grpSpPr>
            <p:sp>
              <p:nvSpPr>
                <p:cNvPr id="1410" name="Google Shape;1410;p88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88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12" name="Google Shape;1412;p88"/>
          <p:cNvSpPr txBox="1"/>
          <p:nvPr>
            <p:ph type="title"/>
          </p:nvPr>
        </p:nvSpPr>
        <p:spPr>
          <a:xfrm>
            <a:off x="863275" y="1388950"/>
            <a:ext cx="31539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Demo (Sprint 2)</a:t>
            </a:r>
            <a:endParaRPr/>
          </a:p>
        </p:txBody>
      </p:sp>
      <p:grpSp>
        <p:nvGrpSpPr>
          <p:cNvPr id="1413" name="Google Shape;1413;p88"/>
          <p:cNvGrpSpPr/>
          <p:nvPr/>
        </p:nvGrpSpPr>
        <p:grpSpPr>
          <a:xfrm>
            <a:off x="4467731" y="520882"/>
            <a:ext cx="3122410" cy="4137650"/>
            <a:chOff x="4784481" y="520882"/>
            <a:chExt cx="3122410" cy="4137650"/>
          </a:xfrm>
        </p:grpSpPr>
        <p:sp>
          <p:nvSpPr>
            <p:cNvPr id="1414" name="Google Shape;1414;p88"/>
            <p:cNvSpPr/>
            <p:nvPr/>
          </p:nvSpPr>
          <p:spPr>
            <a:xfrm flipH="1" rot="5400000">
              <a:off x="4847632" y="616717"/>
              <a:ext cx="959054" cy="76738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8"/>
            <p:cNvSpPr/>
            <p:nvPr/>
          </p:nvSpPr>
          <p:spPr>
            <a:xfrm flipH="1" rot="5400000">
              <a:off x="6654849" y="1361081"/>
              <a:ext cx="1529800" cy="97428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8"/>
            <p:cNvSpPr/>
            <p:nvPr/>
          </p:nvSpPr>
          <p:spPr>
            <a:xfrm flipH="1" rot="5400000">
              <a:off x="6931107" y="2178377"/>
              <a:ext cx="1195648" cy="755901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8"/>
            <p:cNvSpPr/>
            <p:nvPr/>
          </p:nvSpPr>
          <p:spPr>
            <a:xfrm flipH="1" rot="5400000">
              <a:off x="4511172" y="2826608"/>
              <a:ext cx="1481549" cy="934930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8"/>
            <p:cNvSpPr/>
            <p:nvPr/>
          </p:nvSpPr>
          <p:spPr>
            <a:xfrm flipH="1" rot="-5400000">
              <a:off x="4926896" y="3757665"/>
              <a:ext cx="1000964" cy="800771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88"/>
          <p:cNvGrpSpPr/>
          <p:nvPr/>
        </p:nvGrpSpPr>
        <p:grpSpPr>
          <a:xfrm flipH="1">
            <a:off x="3152358" y="406307"/>
            <a:ext cx="864824" cy="693028"/>
            <a:chOff x="10049025" y="922900"/>
            <a:chExt cx="537625" cy="430800"/>
          </a:xfrm>
        </p:grpSpPr>
        <p:sp>
          <p:nvSpPr>
            <p:cNvPr id="1420" name="Google Shape;1420;p88"/>
            <p:cNvSpPr/>
            <p:nvPr/>
          </p:nvSpPr>
          <p:spPr>
            <a:xfrm>
              <a:off x="10056525" y="930425"/>
              <a:ext cx="521975" cy="331475"/>
            </a:xfrm>
            <a:custGeom>
              <a:rect b="b" l="l" r="r" t="t"/>
              <a:pathLst>
                <a:path extrusionOk="0" h="13259" w="20879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8"/>
            <p:cNvSpPr/>
            <p:nvPr/>
          </p:nvSpPr>
          <p:spPr>
            <a:xfrm>
              <a:off x="10049025" y="922900"/>
              <a:ext cx="537625" cy="347150"/>
            </a:xfrm>
            <a:custGeom>
              <a:rect b="b" l="l" r="r" t="t"/>
              <a:pathLst>
                <a:path extrusionOk="0" h="13886" w="21505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8"/>
            <p:cNvSpPr/>
            <p:nvPr/>
          </p:nvSpPr>
          <p:spPr>
            <a:xfrm>
              <a:off x="10351650" y="961750"/>
              <a:ext cx="44500" cy="75825"/>
            </a:xfrm>
            <a:custGeom>
              <a:rect b="b" l="l" r="r" t="t"/>
              <a:pathLst>
                <a:path extrusionOk="0" h="3033" w="178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8"/>
            <p:cNvSpPr/>
            <p:nvPr/>
          </p:nvSpPr>
          <p:spPr>
            <a:xfrm>
              <a:off x="10344450" y="955525"/>
              <a:ext cx="60000" cy="88025"/>
            </a:xfrm>
            <a:custGeom>
              <a:rect b="b" l="l" r="r" t="t"/>
              <a:pathLst>
                <a:path extrusionOk="0" h="3521" w="240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8"/>
            <p:cNvSpPr/>
            <p:nvPr/>
          </p:nvSpPr>
          <p:spPr>
            <a:xfrm>
              <a:off x="10098525" y="969875"/>
              <a:ext cx="31350" cy="33875"/>
            </a:xfrm>
            <a:custGeom>
              <a:rect b="b" l="l" r="r" t="t"/>
              <a:pathLst>
                <a:path extrusionOk="0" h="1355" w="1254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8"/>
            <p:cNvSpPr/>
            <p:nvPr/>
          </p:nvSpPr>
          <p:spPr>
            <a:xfrm>
              <a:off x="10090375" y="965025"/>
              <a:ext cx="44500" cy="45625"/>
            </a:xfrm>
            <a:custGeom>
              <a:rect b="b" l="l" r="r" t="t"/>
              <a:pathLst>
                <a:path extrusionOk="0" h="1825" w="178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8"/>
            <p:cNvSpPr/>
            <p:nvPr/>
          </p:nvSpPr>
          <p:spPr>
            <a:xfrm>
              <a:off x="10479475" y="1207350"/>
              <a:ext cx="57675" cy="15700"/>
            </a:xfrm>
            <a:custGeom>
              <a:rect b="b" l="l" r="r" t="t"/>
              <a:pathLst>
                <a:path extrusionOk="0" h="628" w="2307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8"/>
            <p:cNvSpPr/>
            <p:nvPr/>
          </p:nvSpPr>
          <p:spPr>
            <a:xfrm>
              <a:off x="10474450" y="1201025"/>
              <a:ext cx="67700" cy="28075"/>
            </a:xfrm>
            <a:custGeom>
              <a:rect b="b" l="l" r="r" t="t"/>
              <a:pathLst>
                <a:path extrusionOk="0" h="1123" w="2708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8"/>
            <p:cNvSpPr/>
            <p:nvPr/>
          </p:nvSpPr>
          <p:spPr>
            <a:xfrm>
              <a:off x="10074700" y="1008725"/>
              <a:ext cx="384125" cy="339625"/>
            </a:xfrm>
            <a:custGeom>
              <a:rect b="b" l="l" r="r" t="t"/>
              <a:pathLst>
                <a:path extrusionOk="0" h="13585" w="15365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8"/>
            <p:cNvSpPr/>
            <p:nvPr/>
          </p:nvSpPr>
          <p:spPr>
            <a:xfrm>
              <a:off x="10067175" y="1002600"/>
              <a:ext cx="399150" cy="351100"/>
            </a:xfrm>
            <a:custGeom>
              <a:rect b="b" l="l" r="r" t="t"/>
              <a:pathLst>
                <a:path extrusionOk="0" h="14044" w="15966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8"/>
            <p:cNvSpPr/>
            <p:nvPr/>
          </p:nvSpPr>
          <p:spPr>
            <a:xfrm>
              <a:off x="10111675" y="1019375"/>
              <a:ext cx="94000" cy="198650"/>
            </a:xfrm>
            <a:custGeom>
              <a:rect b="b" l="l" r="r" t="t"/>
              <a:pathLst>
                <a:path extrusionOk="0" h="7946" w="376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8"/>
            <p:cNvSpPr/>
            <p:nvPr/>
          </p:nvSpPr>
          <p:spPr>
            <a:xfrm>
              <a:off x="10101750" y="1013500"/>
              <a:ext cx="113225" cy="210150"/>
            </a:xfrm>
            <a:custGeom>
              <a:rect b="b" l="l" r="r" t="t"/>
              <a:pathLst>
                <a:path extrusionOk="0" h="8406" w="4529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8"/>
            <p:cNvSpPr/>
            <p:nvPr/>
          </p:nvSpPr>
          <p:spPr>
            <a:xfrm>
              <a:off x="10139875" y="1035050"/>
              <a:ext cx="120325" cy="219325"/>
            </a:xfrm>
            <a:custGeom>
              <a:rect b="b" l="l" r="r" t="t"/>
              <a:pathLst>
                <a:path extrusionOk="0" h="8773" w="4813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8"/>
            <p:cNvSpPr/>
            <p:nvPr/>
          </p:nvSpPr>
          <p:spPr>
            <a:xfrm>
              <a:off x="10131375" y="1029075"/>
              <a:ext cx="137750" cy="231275"/>
            </a:xfrm>
            <a:custGeom>
              <a:rect b="b" l="l" r="r" t="t"/>
              <a:pathLst>
                <a:path extrusionOk="0" h="9251" w="551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8"/>
            <p:cNvSpPr/>
            <p:nvPr/>
          </p:nvSpPr>
          <p:spPr>
            <a:xfrm>
              <a:off x="10176825" y="1053225"/>
              <a:ext cx="132875" cy="224325"/>
            </a:xfrm>
            <a:custGeom>
              <a:rect b="b" l="l" r="r" t="t"/>
              <a:pathLst>
                <a:path extrusionOk="0" h="8973" w="5315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8"/>
            <p:cNvSpPr/>
            <p:nvPr/>
          </p:nvSpPr>
          <p:spPr>
            <a:xfrm>
              <a:off x="10166900" y="1045925"/>
              <a:ext cx="152025" cy="240375"/>
            </a:xfrm>
            <a:custGeom>
              <a:rect b="b" l="l" r="r" t="t"/>
              <a:pathLst>
                <a:path extrusionOk="0" h="9615" w="6081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8"/>
            <p:cNvSpPr/>
            <p:nvPr/>
          </p:nvSpPr>
          <p:spPr>
            <a:xfrm>
              <a:off x="10208175" y="1082050"/>
              <a:ext cx="138475" cy="216800"/>
            </a:xfrm>
            <a:custGeom>
              <a:rect b="b" l="l" r="r" t="t"/>
              <a:pathLst>
                <a:path extrusionOk="0" h="8672" w="5539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8"/>
            <p:cNvSpPr/>
            <p:nvPr/>
          </p:nvSpPr>
          <p:spPr>
            <a:xfrm>
              <a:off x="10199025" y="1074750"/>
              <a:ext cx="154450" cy="229800"/>
            </a:xfrm>
            <a:custGeom>
              <a:rect b="b" l="l" r="r" t="t"/>
              <a:pathLst>
                <a:path extrusionOk="0" h="9192" w="6178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8"/>
            <p:cNvSpPr/>
            <p:nvPr/>
          </p:nvSpPr>
          <p:spPr>
            <a:xfrm>
              <a:off x="10249525" y="1105225"/>
              <a:ext cx="130975" cy="211800"/>
            </a:xfrm>
            <a:custGeom>
              <a:rect b="b" l="l" r="r" t="t"/>
              <a:pathLst>
                <a:path extrusionOk="0" h="8472" w="5239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8"/>
            <p:cNvSpPr/>
            <p:nvPr/>
          </p:nvSpPr>
          <p:spPr>
            <a:xfrm>
              <a:off x="10241025" y="1099025"/>
              <a:ext cx="147775" cy="223975"/>
            </a:xfrm>
            <a:custGeom>
              <a:rect b="b" l="l" r="r" t="t"/>
              <a:pathLst>
                <a:path extrusionOk="0" h="8959" w="5911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8"/>
            <p:cNvSpPr/>
            <p:nvPr/>
          </p:nvSpPr>
          <p:spPr>
            <a:xfrm>
              <a:off x="10289000" y="1142200"/>
              <a:ext cx="125325" cy="190500"/>
            </a:xfrm>
            <a:custGeom>
              <a:rect b="b" l="l" r="r" t="t"/>
              <a:pathLst>
                <a:path extrusionOk="0" h="7620" w="5013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8"/>
            <p:cNvSpPr/>
            <p:nvPr/>
          </p:nvSpPr>
          <p:spPr>
            <a:xfrm>
              <a:off x="10279925" y="1135550"/>
              <a:ext cx="143025" cy="201675"/>
            </a:xfrm>
            <a:custGeom>
              <a:rect b="b" l="l" r="r" t="t"/>
              <a:pathLst>
                <a:path extrusionOk="0" h="8067" w="5721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8"/>
            <p:cNvSpPr/>
            <p:nvPr/>
          </p:nvSpPr>
          <p:spPr>
            <a:xfrm>
              <a:off x="10377975" y="1199200"/>
              <a:ext cx="49525" cy="68325"/>
            </a:xfrm>
            <a:custGeom>
              <a:rect b="b" l="l" r="r" t="t"/>
              <a:pathLst>
                <a:path extrusionOk="0" h="2733" w="1981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8"/>
            <p:cNvSpPr/>
            <p:nvPr/>
          </p:nvSpPr>
          <p:spPr>
            <a:xfrm>
              <a:off x="10369825" y="1193550"/>
              <a:ext cx="66175" cy="80875"/>
            </a:xfrm>
            <a:custGeom>
              <a:rect b="b" l="l" r="r" t="t"/>
              <a:pathLst>
                <a:path extrusionOk="0" h="3235" w="2647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8"/>
            <p:cNvSpPr/>
            <p:nvPr/>
          </p:nvSpPr>
          <p:spPr>
            <a:xfrm>
              <a:off x="10202525" y="1050725"/>
              <a:ext cx="13175" cy="28825"/>
            </a:xfrm>
            <a:custGeom>
              <a:rect b="b" l="l" r="r" t="t"/>
              <a:pathLst>
                <a:path extrusionOk="0" h="1153" w="527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8"/>
            <p:cNvSpPr/>
            <p:nvPr/>
          </p:nvSpPr>
          <p:spPr>
            <a:xfrm>
              <a:off x="10195000" y="1045700"/>
              <a:ext cx="28850" cy="38875"/>
            </a:xfrm>
            <a:custGeom>
              <a:rect b="b" l="l" r="r" t="t"/>
              <a:pathLst>
                <a:path extrusionOk="0" h="1555" w="1154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8"/>
            <p:cNvSpPr/>
            <p:nvPr/>
          </p:nvSpPr>
          <p:spPr>
            <a:xfrm>
              <a:off x="10098525" y="1136550"/>
              <a:ext cx="20700" cy="39500"/>
            </a:xfrm>
            <a:custGeom>
              <a:rect b="b" l="l" r="r" t="t"/>
              <a:pathLst>
                <a:path extrusionOk="0" h="1580" w="828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8"/>
            <p:cNvSpPr/>
            <p:nvPr/>
          </p:nvSpPr>
          <p:spPr>
            <a:xfrm>
              <a:off x="10090375" y="1129675"/>
              <a:ext cx="36975" cy="52425"/>
            </a:xfrm>
            <a:custGeom>
              <a:rect b="b" l="l" r="r" t="t"/>
              <a:pathLst>
                <a:path extrusionOk="0" h="2097" w="1479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8"/>
            <p:cNvSpPr/>
            <p:nvPr/>
          </p:nvSpPr>
          <p:spPr>
            <a:xfrm>
              <a:off x="10278350" y="1100225"/>
              <a:ext cx="28825" cy="55150"/>
            </a:xfrm>
            <a:custGeom>
              <a:rect b="b" l="l" r="r" t="t"/>
              <a:pathLst>
                <a:path extrusionOk="0" h="2206" w="1153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88"/>
            <p:cNvSpPr/>
            <p:nvPr/>
          </p:nvSpPr>
          <p:spPr>
            <a:xfrm>
              <a:off x="10269825" y="1093700"/>
              <a:ext cx="46050" cy="67350"/>
            </a:xfrm>
            <a:custGeom>
              <a:rect b="b" l="l" r="r" t="t"/>
              <a:pathLst>
                <a:path extrusionOk="0" h="2694" w="1842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88"/>
            <p:cNvSpPr/>
            <p:nvPr/>
          </p:nvSpPr>
          <p:spPr>
            <a:xfrm>
              <a:off x="10346625" y="1191700"/>
              <a:ext cx="7550" cy="15675"/>
            </a:xfrm>
            <a:custGeom>
              <a:rect b="b" l="l" r="r" t="t"/>
              <a:pathLst>
                <a:path extrusionOk="0" h="627" w="302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8"/>
            <p:cNvSpPr/>
            <p:nvPr/>
          </p:nvSpPr>
          <p:spPr>
            <a:xfrm>
              <a:off x="10338500" y="1184575"/>
              <a:ext cx="23825" cy="30325"/>
            </a:xfrm>
            <a:custGeom>
              <a:rect b="b" l="l" r="r" t="t"/>
              <a:pathLst>
                <a:path extrusionOk="0" h="1213" w="953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88"/>
          <p:cNvGrpSpPr/>
          <p:nvPr/>
        </p:nvGrpSpPr>
        <p:grpSpPr>
          <a:xfrm flipH="1" rot="5400000">
            <a:off x="2130285" y="3124050"/>
            <a:ext cx="1385931" cy="2705253"/>
            <a:chOff x="409722" y="228600"/>
            <a:chExt cx="1385931" cy="2705253"/>
          </a:xfrm>
        </p:grpSpPr>
        <p:grpSp>
          <p:nvGrpSpPr>
            <p:cNvPr id="1453" name="Google Shape;1453;p88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454" name="Google Shape;1454;p8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8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6" name="Google Shape;1456;p8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88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88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825" y="1118637"/>
            <a:ext cx="2906224" cy="29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</a:t>
            </a:r>
            <a:r>
              <a:rPr lang="en"/>
              <a:t> Demo (Sprint 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mo app at Sprint2" id="1465" name="Google Shape;1465;p89" title="Languru demo app Sprint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401" y="1183850"/>
            <a:ext cx="6414550" cy="36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Demo at Sprint 2</a:t>
            </a:r>
            <a:endParaRPr/>
          </a:p>
        </p:txBody>
      </p:sp>
      <p:pic>
        <p:nvPicPr>
          <p:cNvPr id="1471" name="Google Shape;14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25" y="1103450"/>
            <a:ext cx="6861540" cy="37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9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 Demo at Sprint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7" name="Google Shape;147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0" y="1187450"/>
            <a:ext cx="2242959" cy="37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572" y="1187450"/>
            <a:ext cx="2096822" cy="373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793" y="1187450"/>
            <a:ext cx="2337366" cy="373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+ Change </a:t>
            </a:r>
            <a:endParaRPr/>
          </a:p>
        </p:txBody>
      </p:sp>
      <p:sp>
        <p:nvSpPr>
          <p:cNvPr id="1056" name="Google Shape;1056;p56"/>
          <p:cNvSpPr/>
          <p:nvPr/>
        </p:nvSpPr>
        <p:spPr>
          <a:xfrm>
            <a:off x="3702060" y="1930419"/>
            <a:ext cx="1739885" cy="1739885"/>
          </a:xfrm>
          <a:custGeom>
            <a:rect b="b" l="l" r="r" t="t"/>
            <a:pathLst>
              <a:path extrusionOk="0" h="27756" w="27756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6"/>
          <p:cNvSpPr/>
          <p:nvPr/>
        </p:nvSpPr>
        <p:spPr>
          <a:xfrm>
            <a:off x="3545345" y="1773705"/>
            <a:ext cx="2053310" cy="2053310"/>
          </a:xfrm>
          <a:custGeom>
            <a:rect b="b" l="l" r="r" t="t"/>
            <a:pathLst>
              <a:path extrusionOk="0" fill="none" h="32756" w="32756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cap="rnd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56"/>
          <p:cNvGrpSpPr/>
          <p:nvPr/>
        </p:nvGrpSpPr>
        <p:grpSpPr>
          <a:xfrm>
            <a:off x="4040005" y="2403843"/>
            <a:ext cx="1063969" cy="1268246"/>
            <a:chOff x="4040005" y="2403843"/>
            <a:chExt cx="1063969" cy="1268246"/>
          </a:xfrm>
        </p:grpSpPr>
        <p:sp>
          <p:nvSpPr>
            <p:cNvPr id="1059" name="Google Shape;1059;p56"/>
            <p:cNvSpPr/>
            <p:nvPr/>
          </p:nvSpPr>
          <p:spPr>
            <a:xfrm>
              <a:off x="4040005" y="2403843"/>
              <a:ext cx="1063969" cy="674050"/>
            </a:xfrm>
            <a:custGeom>
              <a:rect b="b" l="l" r="r" t="t"/>
              <a:pathLst>
                <a:path extrusionOk="0" h="8296" w="13095">
                  <a:moveTo>
                    <a:pt x="1289" y="0"/>
                  </a:moveTo>
                  <a:cubicBezTo>
                    <a:pt x="576" y="0"/>
                    <a:pt x="0" y="602"/>
                    <a:pt x="0" y="1341"/>
                  </a:cubicBezTo>
                  <a:lnTo>
                    <a:pt x="0" y="6955"/>
                  </a:lnTo>
                  <a:cubicBezTo>
                    <a:pt x="0" y="7693"/>
                    <a:pt x="576" y="8296"/>
                    <a:pt x="1289" y="8296"/>
                  </a:cubicBezTo>
                  <a:lnTo>
                    <a:pt x="11805" y="8296"/>
                  </a:lnTo>
                  <a:cubicBezTo>
                    <a:pt x="12518" y="8296"/>
                    <a:pt x="13094" y="7693"/>
                    <a:pt x="13094" y="6955"/>
                  </a:cubicBezTo>
                  <a:lnTo>
                    <a:pt x="13094" y="1341"/>
                  </a:lnTo>
                  <a:cubicBezTo>
                    <a:pt x="13094" y="602"/>
                    <a:pt x="12518" y="7"/>
                    <a:pt x="1180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75">
              <a:solidFill>
                <a:srgbClr val="507FB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040005" y="2404331"/>
              <a:ext cx="1063969" cy="673563"/>
            </a:xfrm>
            <a:custGeom>
              <a:rect b="b" l="l" r="r" t="t"/>
              <a:pathLst>
                <a:path extrusionOk="0" h="8290" w="13095">
                  <a:moveTo>
                    <a:pt x="1289" y="1"/>
                  </a:moveTo>
                  <a:cubicBezTo>
                    <a:pt x="576" y="1"/>
                    <a:pt x="0" y="596"/>
                    <a:pt x="0" y="1341"/>
                  </a:cubicBezTo>
                  <a:lnTo>
                    <a:pt x="0" y="6949"/>
                  </a:lnTo>
                  <a:cubicBezTo>
                    <a:pt x="0" y="7687"/>
                    <a:pt x="576" y="8290"/>
                    <a:pt x="1289" y="8290"/>
                  </a:cubicBezTo>
                  <a:lnTo>
                    <a:pt x="11805" y="8290"/>
                  </a:lnTo>
                  <a:cubicBezTo>
                    <a:pt x="12518" y="8290"/>
                    <a:pt x="13094" y="7687"/>
                    <a:pt x="13094" y="6949"/>
                  </a:cubicBezTo>
                  <a:lnTo>
                    <a:pt x="13094" y="1341"/>
                  </a:lnTo>
                  <a:cubicBezTo>
                    <a:pt x="13094" y="596"/>
                    <a:pt x="12518" y="1"/>
                    <a:pt x="118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128895" y="2490132"/>
              <a:ext cx="886113" cy="506756"/>
            </a:xfrm>
            <a:custGeom>
              <a:rect b="b" l="l" r="r" t="t"/>
              <a:pathLst>
                <a:path extrusionOk="0" h="6237" w="10906">
                  <a:moveTo>
                    <a:pt x="240" y="0"/>
                  </a:moveTo>
                  <a:cubicBezTo>
                    <a:pt x="104" y="0"/>
                    <a:pt x="0" y="110"/>
                    <a:pt x="0" y="240"/>
                  </a:cubicBezTo>
                  <a:lnTo>
                    <a:pt x="0" y="5997"/>
                  </a:lnTo>
                  <a:cubicBezTo>
                    <a:pt x="0" y="6126"/>
                    <a:pt x="104" y="6236"/>
                    <a:pt x="240" y="6236"/>
                  </a:cubicBezTo>
                  <a:lnTo>
                    <a:pt x="10673" y="6236"/>
                  </a:lnTo>
                  <a:cubicBezTo>
                    <a:pt x="10802" y="6236"/>
                    <a:pt x="10906" y="6126"/>
                    <a:pt x="10906" y="5997"/>
                  </a:cubicBezTo>
                  <a:lnTo>
                    <a:pt x="10906" y="240"/>
                  </a:lnTo>
                  <a:cubicBezTo>
                    <a:pt x="10906" y="110"/>
                    <a:pt x="10802" y="0"/>
                    <a:pt x="106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128895" y="2490132"/>
              <a:ext cx="886113" cy="506756"/>
            </a:xfrm>
            <a:custGeom>
              <a:rect b="b" l="l" r="r" t="t"/>
              <a:pathLst>
                <a:path extrusionOk="0" fill="none" h="6237" w="10906">
                  <a:moveTo>
                    <a:pt x="10906" y="5997"/>
                  </a:moveTo>
                  <a:cubicBezTo>
                    <a:pt x="10906" y="6126"/>
                    <a:pt x="10802" y="6236"/>
                    <a:pt x="10673" y="6236"/>
                  </a:cubicBezTo>
                  <a:lnTo>
                    <a:pt x="240" y="6236"/>
                  </a:lnTo>
                  <a:cubicBezTo>
                    <a:pt x="104" y="6236"/>
                    <a:pt x="0" y="6126"/>
                    <a:pt x="0" y="5997"/>
                  </a:cubicBezTo>
                  <a:lnTo>
                    <a:pt x="0" y="240"/>
                  </a:lnTo>
                  <a:cubicBezTo>
                    <a:pt x="0" y="110"/>
                    <a:pt x="104" y="0"/>
                    <a:pt x="240" y="0"/>
                  </a:cubicBezTo>
                  <a:lnTo>
                    <a:pt x="10673" y="0"/>
                  </a:lnTo>
                  <a:cubicBezTo>
                    <a:pt x="10802" y="0"/>
                    <a:pt x="10906" y="110"/>
                    <a:pt x="10906" y="24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4424083" y="2564315"/>
              <a:ext cx="296319" cy="296319"/>
            </a:xfrm>
            <a:custGeom>
              <a:rect b="b" l="l" r="r" t="t"/>
              <a:pathLst>
                <a:path extrusionOk="0" fill="none" h="3647" w="3647">
                  <a:moveTo>
                    <a:pt x="3646" y="1820"/>
                  </a:moveTo>
                  <a:cubicBezTo>
                    <a:pt x="3646" y="2830"/>
                    <a:pt x="2830" y="3646"/>
                    <a:pt x="1820" y="3646"/>
                  </a:cubicBezTo>
                  <a:cubicBezTo>
                    <a:pt x="816" y="3646"/>
                    <a:pt x="0" y="2830"/>
                    <a:pt x="0" y="1820"/>
                  </a:cubicBezTo>
                  <a:cubicBezTo>
                    <a:pt x="0" y="816"/>
                    <a:pt x="816" y="0"/>
                    <a:pt x="1820" y="0"/>
                  </a:cubicBezTo>
                  <a:cubicBezTo>
                    <a:pt x="2830" y="0"/>
                    <a:pt x="3646" y="816"/>
                    <a:pt x="3646" y="182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4549861" y="2644754"/>
              <a:ext cx="85800" cy="135363"/>
            </a:xfrm>
            <a:custGeom>
              <a:rect b="b" l="l" r="r" t="t"/>
              <a:pathLst>
                <a:path extrusionOk="0" h="1666" w="1056">
                  <a:moveTo>
                    <a:pt x="0" y="1"/>
                  </a:moveTo>
                  <a:lnTo>
                    <a:pt x="0" y="1665"/>
                  </a:lnTo>
                  <a:lnTo>
                    <a:pt x="1056" y="8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925">
              <a:solidFill>
                <a:schemeClr val="accent3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170983" y="2924179"/>
              <a:ext cx="802506" cy="81"/>
            </a:xfrm>
            <a:custGeom>
              <a:rect b="b" l="l" r="r" t="t"/>
              <a:pathLst>
                <a:path extrusionOk="0" fill="none" h="1" w="9877">
                  <a:moveTo>
                    <a:pt x="1" y="1"/>
                  </a:moveTo>
                  <a:lnTo>
                    <a:pt x="9876" y="1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4528817" y="2445363"/>
              <a:ext cx="86856" cy="81"/>
            </a:xfrm>
            <a:custGeom>
              <a:rect b="b" l="l" r="r" t="t"/>
              <a:pathLst>
                <a:path extrusionOk="0" fill="none" h="1" w="1069">
                  <a:moveTo>
                    <a:pt x="0" y="1"/>
                  </a:moveTo>
                  <a:lnTo>
                    <a:pt x="1069" y="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4040005" y="3077826"/>
              <a:ext cx="1063969" cy="119031"/>
            </a:xfrm>
            <a:custGeom>
              <a:rect b="b" l="l" r="r" t="t"/>
              <a:pathLst>
                <a:path extrusionOk="0" h="1465" w="13095">
                  <a:moveTo>
                    <a:pt x="732" y="1"/>
                  </a:moveTo>
                  <a:cubicBezTo>
                    <a:pt x="330" y="1"/>
                    <a:pt x="0" y="331"/>
                    <a:pt x="0" y="732"/>
                  </a:cubicBezTo>
                  <a:cubicBezTo>
                    <a:pt x="0" y="1134"/>
                    <a:pt x="330" y="1464"/>
                    <a:pt x="732" y="1464"/>
                  </a:cubicBezTo>
                  <a:lnTo>
                    <a:pt x="12362" y="1464"/>
                  </a:lnTo>
                  <a:cubicBezTo>
                    <a:pt x="12764" y="1464"/>
                    <a:pt x="13094" y="1134"/>
                    <a:pt x="13094" y="732"/>
                  </a:cubicBezTo>
                  <a:cubicBezTo>
                    <a:pt x="13094" y="331"/>
                    <a:pt x="12764" y="1"/>
                    <a:pt x="1236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577719" y="3672008"/>
              <a:ext cx="81" cy="8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2925">
              <a:solidFill>
                <a:srgbClr val="F1CB30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56"/>
          <p:cNvSpPr txBox="1"/>
          <p:nvPr/>
        </p:nvSpPr>
        <p:spPr>
          <a:xfrm>
            <a:off x="6351494" y="1838336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4. In the retrospective slides, we added actions in the next steps for future sprint.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0" name="Google Shape;1070;p56"/>
          <p:cNvSpPr txBox="1"/>
          <p:nvPr/>
        </p:nvSpPr>
        <p:spPr>
          <a:xfrm>
            <a:off x="712900" y="1366375"/>
            <a:ext cx="2353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021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2021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1. Project’s schedule was added in this sprint.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71" name="Google Shape;1071;p56"/>
          <p:cNvCxnSpPr/>
          <p:nvPr/>
        </p:nvCxnSpPr>
        <p:spPr>
          <a:xfrm>
            <a:off x="2620325" y="2076524"/>
            <a:ext cx="7818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2" name="Google Shape;1072;p56"/>
          <p:cNvSpPr/>
          <p:nvPr/>
        </p:nvSpPr>
        <p:spPr>
          <a:xfrm>
            <a:off x="3838538" y="1838325"/>
            <a:ext cx="238200" cy="23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6"/>
          <p:cNvSpPr/>
          <p:nvPr/>
        </p:nvSpPr>
        <p:spPr>
          <a:xfrm>
            <a:off x="5067263" y="1838325"/>
            <a:ext cx="238200" cy="2382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4" name="Google Shape;1074;p56"/>
          <p:cNvCxnSpPr/>
          <p:nvPr/>
        </p:nvCxnSpPr>
        <p:spPr>
          <a:xfrm rot="10800000">
            <a:off x="5569700" y="1956474"/>
            <a:ext cx="7818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75" name="Google Shape;1075;p56"/>
          <p:cNvCxnSpPr/>
          <p:nvPr/>
        </p:nvCxnSpPr>
        <p:spPr>
          <a:xfrm flipH="1" rot="10800000">
            <a:off x="2958850" y="3679400"/>
            <a:ext cx="734700" cy="214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6" name="Google Shape;1076;p56"/>
          <p:cNvSpPr/>
          <p:nvPr/>
        </p:nvSpPr>
        <p:spPr>
          <a:xfrm>
            <a:off x="3838538" y="3533775"/>
            <a:ext cx="238200" cy="2382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6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6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6"/>
          <p:cNvSpPr txBox="1"/>
          <p:nvPr/>
        </p:nvSpPr>
        <p:spPr>
          <a:xfrm>
            <a:off x="712900" y="3533775"/>
            <a:ext cx="24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. We added a statement above whenever adding bullet points your the presentation slide.  </a:t>
            </a:r>
            <a:endParaRPr/>
          </a:p>
        </p:txBody>
      </p:sp>
      <p:sp>
        <p:nvSpPr>
          <p:cNvPr id="1080" name="Google Shape;1080;p56"/>
          <p:cNvSpPr txBox="1"/>
          <p:nvPr/>
        </p:nvSpPr>
        <p:spPr>
          <a:xfrm>
            <a:off x="6179244" y="3236936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. Radiant team 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decided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 to build a 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 application instead of creating a web application. 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81" name="Google Shape;1081;p56"/>
          <p:cNvCxnSpPr/>
          <p:nvPr/>
        </p:nvCxnSpPr>
        <p:spPr>
          <a:xfrm flipH="1">
            <a:off x="5647050" y="3355074"/>
            <a:ext cx="532200" cy="1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82" name="Google Shape;1082;p56"/>
          <p:cNvCxnSpPr/>
          <p:nvPr/>
        </p:nvCxnSpPr>
        <p:spPr>
          <a:xfrm>
            <a:off x="2629325" y="2803050"/>
            <a:ext cx="763800" cy="4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3" name="Google Shape;1083;p56"/>
          <p:cNvSpPr txBox="1"/>
          <p:nvPr/>
        </p:nvSpPr>
        <p:spPr>
          <a:xfrm>
            <a:off x="712888" y="2406038"/>
            <a:ext cx="24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2. We ran our meetings using Agile's standup methodology, which greatly improved </a:t>
            </a:r>
            <a:r>
              <a:rPr lang="en" sz="145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efficiency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4" name="Google Shape;1484;p92"/>
          <p:cNvCxnSpPr/>
          <p:nvPr/>
        </p:nvCxnSpPr>
        <p:spPr>
          <a:xfrm rot="10800000">
            <a:off x="-152325" y="4162425"/>
            <a:ext cx="46386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85" name="Google Shape;1485;p92"/>
          <p:cNvGrpSpPr/>
          <p:nvPr/>
        </p:nvGrpSpPr>
        <p:grpSpPr>
          <a:xfrm>
            <a:off x="7513" y="3067981"/>
            <a:ext cx="2089132" cy="1279510"/>
            <a:chOff x="7513" y="3067981"/>
            <a:chExt cx="2089132" cy="1279510"/>
          </a:xfrm>
        </p:grpSpPr>
        <p:grpSp>
          <p:nvGrpSpPr>
            <p:cNvPr id="1486" name="Google Shape;1486;p92"/>
            <p:cNvGrpSpPr/>
            <p:nvPr/>
          </p:nvGrpSpPr>
          <p:grpSpPr>
            <a:xfrm>
              <a:off x="270087" y="3067981"/>
              <a:ext cx="1826559" cy="632246"/>
              <a:chOff x="3457434" y="4469778"/>
              <a:chExt cx="1572451" cy="544289"/>
            </a:xfrm>
          </p:grpSpPr>
          <p:sp>
            <p:nvSpPr>
              <p:cNvPr id="1487" name="Google Shape;1487;p92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rect b="b" l="l" r="r" t="t"/>
                <a:pathLst>
                  <a:path extrusionOk="0" h="14307" w="60617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92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rect b="b" l="l" r="r" t="t"/>
                <a:pathLst>
                  <a:path extrusionOk="0" h="10546" w="57551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92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92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92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92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92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92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92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92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92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rect b="b" l="l" r="r" t="t"/>
                <a:pathLst>
                  <a:path extrusionOk="0" h="8176" w="60617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92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rect b="b" l="l" r="r" t="t"/>
                <a:pathLst>
                  <a:path extrusionOk="0" h="5968" w="57551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92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92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92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92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92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92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92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92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7" name="Google Shape;1507;p92"/>
            <p:cNvGrpSpPr/>
            <p:nvPr/>
          </p:nvGrpSpPr>
          <p:grpSpPr>
            <a:xfrm>
              <a:off x="7513" y="3715244"/>
              <a:ext cx="1826559" cy="632246"/>
              <a:chOff x="3457434" y="4469778"/>
              <a:chExt cx="1572451" cy="544289"/>
            </a:xfrm>
          </p:grpSpPr>
          <p:sp>
            <p:nvSpPr>
              <p:cNvPr id="1508" name="Google Shape;1508;p92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rect b="b" l="l" r="r" t="t"/>
                <a:pathLst>
                  <a:path extrusionOk="0" h="14307" w="60617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92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rect b="b" l="l" r="r" t="t"/>
                <a:pathLst>
                  <a:path extrusionOk="0" h="10546" w="57551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92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92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92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92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92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92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92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92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92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rect b="b" l="l" r="r" t="t"/>
                <a:pathLst>
                  <a:path extrusionOk="0" h="8176" w="60617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92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rect b="b" l="l" r="r" t="t"/>
                <a:pathLst>
                  <a:path extrusionOk="0" h="5968" w="57551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92"/>
              <p:cNvSpPr/>
              <p:nvPr/>
            </p:nvSpPr>
            <p:spPr>
              <a:xfrm>
                <a:off x="3531662" y="4536065"/>
                <a:ext cx="477978" cy="102941"/>
              </a:xfrm>
              <a:custGeom>
                <a:rect b="b" l="l" r="r" t="t"/>
                <a:pathLst>
                  <a:path extrusionOk="0" h="4252" w="19743">
                    <a:moveTo>
                      <a:pt x="859" y="1"/>
                    </a:moveTo>
                    <a:cubicBezTo>
                      <a:pt x="327" y="328"/>
                      <a:pt x="0" y="859"/>
                      <a:pt x="0" y="1350"/>
                    </a:cubicBezTo>
                    <a:cubicBezTo>
                      <a:pt x="0" y="3066"/>
                      <a:pt x="3393" y="4252"/>
                      <a:pt x="7480" y="4252"/>
                    </a:cubicBezTo>
                    <a:lnTo>
                      <a:pt x="19742" y="4252"/>
                    </a:lnTo>
                    <a:cubicBezTo>
                      <a:pt x="12753" y="3761"/>
                      <a:pt x="4946" y="2739"/>
                      <a:pt x="8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92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92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92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92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92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92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92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92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9" name="Google Shape;1529;p92"/>
          <p:cNvSpPr txBox="1"/>
          <p:nvPr>
            <p:ph type="title"/>
          </p:nvPr>
        </p:nvSpPr>
        <p:spPr>
          <a:xfrm>
            <a:off x="4590700" y="1502325"/>
            <a:ext cx="2957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</a:t>
            </a:r>
            <a:endParaRPr/>
          </a:p>
        </p:txBody>
      </p:sp>
      <p:sp>
        <p:nvSpPr>
          <p:cNvPr id="1530" name="Google Shape;1530;p92"/>
          <p:cNvSpPr txBox="1"/>
          <p:nvPr>
            <p:ph idx="1" type="subTitle"/>
          </p:nvPr>
        </p:nvSpPr>
        <p:spPr>
          <a:xfrm>
            <a:off x="3809087" y="1935400"/>
            <a:ext cx="4360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https://github.com/htmw/Languru/wiki</a:t>
            </a:r>
            <a:endParaRPr/>
          </a:p>
        </p:txBody>
      </p:sp>
      <p:grpSp>
        <p:nvGrpSpPr>
          <p:cNvPr id="1531" name="Google Shape;1531;p92"/>
          <p:cNvGrpSpPr/>
          <p:nvPr/>
        </p:nvGrpSpPr>
        <p:grpSpPr>
          <a:xfrm>
            <a:off x="1471708" y="659588"/>
            <a:ext cx="2100138" cy="3824324"/>
            <a:chOff x="-2874296" y="855674"/>
            <a:chExt cx="1979581" cy="3604792"/>
          </a:xfrm>
        </p:grpSpPr>
        <p:sp>
          <p:nvSpPr>
            <p:cNvPr id="1532" name="Google Shape;1532;p92"/>
            <p:cNvSpPr/>
            <p:nvPr/>
          </p:nvSpPr>
          <p:spPr>
            <a:xfrm>
              <a:off x="-2874296" y="855674"/>
              <a:ext cx="1979581" cy="3604792"/>
            </a:xfrm>
            <a:custGeom>
              <a:rect b="b" l="l" r="r" t="t"/>
              <a:pathLst>
                <a:path extrusionOk="0" h="82081" w="45075">
                  <a:moveTo>
                    <a:pt x="4184" y="1"/>
                  </a:moveTo>
                  <a:cubicBezTo>
                    <a:pt x="1871" y="1"/>
                    <a:pt x="0" y="1879"/>
                    <a:pt x="0" y="4185"/>
                  </a:cubicBezTo>
                  <a:lnTo>
                    <a:pt x="0" y="77896"/>
                  </a:lnTo>
                  <a:cubicBezTo>
                    <a:pt x="0" y="80209"/>
                    <a:pt x="1871" y="82080"/>
                    <a:pt x="4184" y="82080"/>
                  </a:cubicBezTo>
                  <a:lnTo>
                    <a:pt x="40890" y="82080"/>
                  </a:lnTo>
                  <a:cubicBezTo>
                    <a:pt x="43203" y="82080"/>
                    <a:pt x="45074" y="80209"/>
                    <a:pt x="45074" y="77896"/>
                  </a:cubicBezTo>
                  <a:lnTo>
                    <a:pt x="45074" y="4185"/>
                  </a:lnTo>
                  <a:cubicBezTo>
                    <a:pt x="45074" y="1872"/>
                    <a:pt x="43203" y="1"/>
                    <a:pt x="408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533" name="Google Shape;1533;p92"/>
            <p:cNvSpPr/>
            <p:nvPr/>
          </p:nvSpPr>
          <p:spPr>
            <a:xfrm>
              <a:off x="-2820936" y="4035565"/>
              <a:ext cx="1852616" cy="352394"/>
            </a:xfrm>
            <a:custGeom>
              <a:rect b="b" l="l" r="r" t="t"/>
              <a:pathLst>
                <a:path extrusionOk="0" h="8024" w="42184">
                  <a:moveTo>
                    <a:pt x="0" y="0"/>
                  </a:moveTo>
                  <a:lnTo>
                    <a:pt x="0" y="8024"/>
                  </a:lnTo>
                  <a:lnTo>
                    <a:pt x="42183" y="8024"/>
                  </a:lnTo>
                  <a:lnTo>
                    <a:pt x="42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534" name="Google Shape;1534;p92"/>
            <p:cNvSpPr/>
            <p:nvPr/>
          </p:nvSpPr>
          <p:spPr>
            <a:xfrm>
              <a:off x="-2024624" y="4086070"/>
              <a:ext cx="259948" cy="259948"/>
            </a:xfrm>
            <a:custGeom>
              <a:rect b="b" l="l" r="r" t="t"/>
              <a:pathLst>
                <a:path extrusionOk="0" h="5919" w="5919">
                  <a:moveTo>
                    <a:pt x="2963" y="0"/>
                  </a:moveTo>
                  <a:cubicBezTo>
                    <a:pt x="1326" y="0"/>
                    <a:pt x="0" y="1326"/>
                    <a:pt x="0" y="2963"/>
                  </a:cubicBezTo>
                  <a:cubicBezTo>
                    <a:pt x="0" y="4594"/>
                    <a:pt x="1326" y="5919"/>
                    <a:pt x="2963" y="5919"/>
                  </a:cubicBezTo>
                  <a:cubicBezTo>
                    <a:pt x="4593" y="5919"/>
                    <a:pt x="5919" y="4594"/>
                    <a:pt x="5919" y="2963"/>
                  </a:cubicBezTo>
                  <a:cubicBezTo>
                    <a:pt x="5919" y="1326"/>
                    <a:pt x="4593" y="0"/>
                    <a:pt x="296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</p:grpSp>
      <p:sp>
        <p:nvSpPr>
          <p:cNvPr id="1535" name="Google Shape;1535;p92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92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238" y="1298750"/>
            <a:ext cx="1711076" cy="1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3"/>
          <p:cNvSpPr/>
          <p:nvPr/>
        </p:nvSpPr>
        <p:spPr>
          <a:xfrm>
            <a:off x="-583155" y="6088800"/>
            <a:ext cx="10653209" cy="159065"/>
          </a:xfrm>
          <a:custGeom>
            <a:rect b="b" l="l" r="r" t="t"/>
            <a:pathLst>
              <a:path extrusionOk="0" h="4089" w="273857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4088"/>
                </a:lnTo>
                <a:lnTo>
                  <a:pt x="273856" y="4088"/>
                </a:ln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"/>
                </a:moveTo>
                <a:lnTo>
                  <a:pt x="273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93"/>
          <p:cNvSpPr txBox="1"/>
          <p:nvPr>
            <p:ph idx="1" type="subTitle"/>
          </p:nvPr>
        </p:nvSpPr>
        <p:spPr>
          <a:xfrm>
            <a:off x="1678350" y="1539475"/>
            <a:ext cx="6130200" cy="13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Thank you for watching!</a:t>
            </a:r>
            <a:endParaRPr b="1" sz="3500"/>
          </a:p>
        </p:txBody>
      </p:sp>
      <p:grpSp>
        <p:nvGrpSpPr>
          <p:cNvPr id="1544" name="Google Shape;1544;p93"/>
          <p:cNvGrpSpPr/>
          <p:nvPr/>
        </p:nvGrpSpPr>
        <p:grpSpPr>
          <a:xfrm flipH="1">
            <a:off x="4355906" y="3680366"/>
            <a:ext cx="432486" cy="575340"/>
            <a:chOff x="3600400" y="2783875"/>
            <a:chExt cx="402275" cy="535100"/>
          </a:xfrm>
        </p:grpSpPr>
        <p:sp>
          <p:nvSpPr>
            <p:cNvPr id="1545" name="Google Shape;1545;p93"/>
            <p:cNvSpPr/>
            <p:nvPr/>
          </p:nvSpPr>
          <p:spPr>
            <a:xfrm>
              <a:off x="3631725" y="3070825"/>
              <a:ext cx="195525" cy="237500"/>
            </a:xfrm>
            <a:custGeom>
              <a:rect b="b" l="l" r="r" t="t"/>
              <a:pathLst>
                <a:path extrusionOk="0" h="9500" w="7821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93"/>
            <p:cNvSpPr/>
            <p:nvPr/>
          </p:nvSpPr>
          <p:spPr>
            <a:xfrm>
              <a:off x="3623575" y="3062700"/>
              <a:ext cx="211825" cy="256275"/>
            </a:xfrm>
            <a:custGeom>
              <a:rect b="b" l="l" r="r" t="t"/>
              <a:pathLst>
                <a:path extrusionOk="0" h="10251" w="8473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3"/>
            <p:cNvSpPr/>
            <p:nvPr/>
          </p:nvSpPr>
          <p:spPr>
            <a:xfrm>
              <a:off x="3775225" y="3070825"/>
              <a:ext cx="196125" cy="237500"/>
            </a:xfrm>
            <a:custGeom>
              <a:rect b="b" l="l" r="r" t="t"/>
              <a:pathLst>
                <a:path extrusionOk="0" h="9500" w="7845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3"/>
            <p:cNvSpPr/>
            <p:nvPr/>
          </p:nvSpPr>
          <p:spPr>
            <a:xfrm>
              <a:off x="3767700" y="3062700"/>
              <a:ext cx="211175" cy="256275"/>
            </a:xfrm>
            <a:custGeom>
              <a:rect b="b" l="l" r="r" t="t"/>
              <a:pathLst>
                <a:path extrusionOk="0" h="10251" w="8447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3"/>
            <p:cNvSpPr/>
            <p:nvPr/>
          </p:nvSpPr>
          <p:spPr>
            <a:xfrm>
              <a:off x="3605425" y="2788875"/>
              <a:ext cx="391625" cy="396650"/>
            </a:xfrm>
            <a:custGeom>
              <a:rect b="b" l="l" r="r" t="t"/>
              <a:pathLst>
                <a:path extrusionOk="0" h="15866" w="15665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3"/>
            <p:cNvSpPr/>
            <p:nvPr/>
          </p:nvSpPr>
          <p:spPr>
            <a:xfrm>
              <a:off x="3600400" y="2783875"/>
              <a:ext cx="402275" cy="409800"/>
            </a:xfrm>
            <a:custGeom>
              <a:rect b="b" l="l" r="r" t="t"/>
              <a:pathLst>
                <a:path extrusionOk="0" h="16392" w="16091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93"/>
            <p:cNvSpPr/>
            <p:nvPr/>
          </p:nvSpPr>
          <p:spPr>
            <a:xfrm>
              <a:off x="3663050" y="2851525"/>
              <a:ext cx="276975" cy="273850"/>
            </a:xfrm>
            <a:custGeom>
              <a:rect b="b" l="l" r="r" t="t"/>
              <a:pathLst>
                <a:path extrusionOk="0" h="10954" w="11079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93"/>
          <p:cNvGrpSpPr/>
          <p:nvPr/>
        </p:nvGrpSpPr>
        <p:grpSpPr>
          <a:xfrm flipH="1" rot="132037">
            <a:off x="7495981" y="1045848"/>
            <a:ext cx="1385983" cy="2705355"/>
            <a:chOff x="409722" y="228600"/>
            <a:chExt cx="1385931" cy="2705253"/>
          </a:xfrm>
        </p:grpSpPr>
        <p:grpSp>
          <p:nvGrpSpPr>
            <p:cNvPr id="1553" name="Google Shape;1553;p9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554" name="Google Shape;1554;p9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9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6" name="Google Shape;1556;p9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7" name="Google Shape;1557;p93"/>
          <p:cNvGrpSpPr/>
          <p:nvPr/>
        </p:nvGrpSpPr>
        <p:grpSpPr>
          <a:xfrm flipH="1" rot="-10569166">
            <a:off x="299793" y="1362645"/>
            <a:ext cx="1386005" cy="2705399"/>
            <a:chOff x="409722" y="228600"/>
            <a:chExt cx="1385931" cy="2705253"/>
          </a:xfrm>
        </p:grpSpPr>
        <p:grpSp>
          <p:nvGrpSpPr>
            <p:cNvPr id="1558" name="Google Shape;1558;p9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559" name="Google Shape;1559;p9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9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9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93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3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7"/>
          <p:cNvSpPr txBox="1"/>
          <p:nvPr>
            <p:ph type="title"/>
          </p:nvPr>
        </p:nvSpPr>
        <p:spPr>
          <a:xfrm>
            <a:off x="1256775" y="1958850"/>
            <a:ext cx="26109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7"/>
          <p:cNvSpPr txBox="1"/>
          <p:nvPr>
            <p:ph idx="1" type="subTitle"/>
          </p:nvPr>
        </p:nvSpPr>
        <p:spPr>
          <a:xfrm>
            <a:off x="4895850" y="3184641"/>
            <a:ext cx="3314700" cy="9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current speech recognition technology is not accurate enough to provide reliable feedback on pronunciation, which can hinder the learning process.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7"/>
          <p:cNvSpPr txBox="1"/>
          <p:nvPr>
            <p:ph idx="4" type="subTitle"/>
          </p:nvPr>
        </p:nvSpPr>
        <p:spPr>
          <a:xfrm>
            <a:off x="4934825" y="1185433"/>
            <a:ext cx="3314700" cy="9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English learners faces challenges when they speak E.L correctly due to limited feedback on their speech while English teachers’ feedback is costly and time consuming.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00" y="640325"/>
            <a:ext cx="879600" cy="8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8"/>
          <p:cNvSpPr txBox="1"/>
          <p:nvPr>
            <p:ph type="ctrTitle"/>
          </p:nvPr>
        </p:nvSpPr>
        <p:spPr>
          <a:xfrm>
            <a:off x="641750" y="463750"/>
            <a:ext cx="38661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Project Description</a:t>
            </a:r>
            <a:endParaRPr sz="2900"/>
          </a:p>
        </p:txBody>
      </p:sp>
      <p:sp>
        <p:nvSpPr>
          <p:cNvPr id="1097" name="Google Shape;1097;p58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58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000" y="463750"/>
            <a:ext cx="4151650" cy="4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975" y="986300"/>
            <a:ext cx="879600" cy="8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Working Agreement</a:t>
            </a:r>
            <a:endParaRPr/>
          </a:p>
        </p:txBody>
      </p:sp>
      <p:pic>
        <p:nvPicPr>
          <p:cNvPr id="1106" name="Google Shape;11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42" y="1074613"/>
            <a:ext cx="3274657" cy="37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100" y="1094463"/>
            <a:ext cx="3344774" cy="37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00" y="309125"/>
            <a:ext cx="879600" cy="8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14" name="Google Shape;11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00" y="1103450"/>
            <a:ext cx="6481162" cy="36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20" name="Google Shape;11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00" y="1103450"/>
            <a:ext cx="6515784" cy="36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